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61"/>
  </p:notesMasterIdLst>
  <p:sldIdLst>
    <p:sldId id="275" r:id="rId6"/>
    <p:sldId id="276" r:id="rId7"/>
    <p:sldId id="287" r:id="rId8"/>
    <p:sldId id="475" r:id="rId9"/>
    <p:sldId id="301" r:id="rId10"/>
    <p:sldId id="440" r:id="rId11"/>
    <p:sldId id="448" r:id="rId12"/>
    <p:sldId id="453" r:id="rId13"/>
    <p:sldId id="449" r:id="rId14"/>
    <p:sldId id="405" r:id="rId15"/>
    <p:sldId id="445" r:id="rId16"/>
    <p:sldId id="446" r:id="rId17"/>
    <p:sldId id="447" r:id="rId18"/>
    <p:sldId id="472" r:id="rId19"/>
    <p:sldId id="473" r:id="rId20"/>
    <p:sldId id="474" r:id="rId21"/>
    <p:sldId id="450" r:id="rId22"/>
    <p:sldId id="451" r:id="rId23"/>
    <p:sldId id="452" r:id="rId24"/>
    <p:sldId id="454" r:id="rId25"/>
    <p:sldId id="457" r:id="rId26"/>
    <p:sldId id="459" r:id="rId27"/>
    <p:sldId id="460" r:id="rId28"/>
    <p:sldId id="461" r:id="rId29"/>
    <p:sldId id="456" r:id="rId30"/>
    <p:sldId id="476" r:id="rId31"/>
    <p:sldId id="455" r:id="rId32"/>
    <p:sldId id="462" r:id="rId33"/>
    <p:sldId id="458" r:id="rId34"/>
    <p:sldId id="466" r:id="rId35"/>
    <p:sldId id="463" r:id="rId36"/>
    <p:sldId id="464" r:id="rId37"/>
    <p:sldId id="469" r:id="rId38"/>
    <p:sldId id="468" r:id="rId39"/>
    <p:sldId id="467" r:id="rId40"/>
    <p:sldId id="470" r:id="rId41"/>
    <p:sldId id="471" r:id="rId42"/>
    <p:sldId id="465" r:id="rId43"/>
    <p:sldId id="477" r:id="rId44"/>
    <p:sldId id="485" r:id="rId45"/>
    <p:sldId id="478" r:id="rId46"/>
    <p:sldId id="483" r:id="rId47"/>
    <p:sldId id="484" r:id="rId48"/>
    <p:sldId id="487" r:id="rId49"/>
    <p:sldId id="486" r:id="rId50"/>
    <p:sldId id="488" r:id="rId51"/>
    <p:sldId id="482" r:id="rId52"/>
    <p:sldId id="480" r:id="rId53"/>
    <p:sldId id="481" r:id="rId54"/>
    <p:sldId id="489" r:id="rId55"/>
    <p:sldId id="490" r:id="rId56"/>
    <p:sldId id="491" r:id="rId57"/>
    <p:sldId id="479" r:id="rId58"/>
    <p:sldId id="443" r:id="rId59"/>
    <p:sldId id="383" r:id="rId6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C2CBC-E942-4478-9D73-EEF4CA0639F7}" v="60" dt="2024-04-17T14:38:20.4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p:cViewPr varScale="1">
        <p:scale>
          <a:sx n="77" d="100"/>
          <a:sy n="77" d="100"/>
        </p:scale>
        <p:origin x="106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9791457F-3D4F-44CF-A2A8-4C2A95833D5C}"/>
    <pc:docChg chg="addSld delSld modSld sldOrd">
      <pc:chgData name="Gé Verbeek" userId="20d2065d-8055-4a68-a463-00777506795f" providerId="ADAL" clId="{9791457F-3D4F-44CF-A2A8-4C2A95833D5C}" dt="2023-04-05T12:19:59.038" v="422"/>
      <pc:docMkLst>
        <pc:docMk/>
      </pc:docMkLst>
      <pc:sldChg chg="addSp modSp">
        <pc:chgData name="Gé Verbeek" userId="20d2065d-8055-4a68-a463-00777506795f" providerId="ADAL" clId="{9791457F-3D4F-44CF-A2A8-4C2A95833D5C}" dt="2023-04-05T11:26:39.890" v="244" actId="1076"/>
        <pc:sldMkLst>
          <pc:docMk/>
          <pc:sldMk cId="2363639458" sldId="302"/>
        </pc:sldMkLst>
        <pc:spChg chg="mod">
          <ac:chgData name="Gé Verbeek" userId="20d2065d-8055-4a68-a463-00777506795f" providerId="ADAL" clId="{9791457F-3D4F-44CF-A2A8-4C2A95833D5C}" dt="2023-04-05T11:26:16.014" v="240" actId="20577"/>
          <ac:spMkLst>
            <pc:docMk/>
            <pc:sldMk cId="2363639458" sldId="302"/>
            <ac:spMk id="2" creationId="{99D90AE0-95A5-4983-B940-404960687EF2}"/>
          </ac:spMkLst>
        </pc:spChg>
        <pc:picChg chg="add mod">
          <ac:chgData name="Gé Verbeek" userId="20d2065d-8055-4a68-a463-00777506795f" providerId="ADAL" clId="{9791457F-3D4F-44CF-A2A8-4C2A95833D5C}" dt="2023-04-05T11:26:39.890" v="244" actId="1076"/>
          <ac:picMkLst>
            <pc:docMk/>
            <pc:sldMk cId="2363639458" sldId="302"/>
            <ac:picMk id="4" creationId="{F4C99092-004D-410A-9E8B-5B3573C15AC2}"/>
          </ac:picMkLst>
        </pc:picChg>
      </pc:sldChg>
      <pc:sldChg chg="modSp">
        <pc:chgData name="Gé Verbeek" userId="20d2065d-8055-4a68-a463-00777506795f" providerId="ADAL" clId="{9791457F-3D4F-44CF-A2A8-4C2A95833D5C}" dt="2023-04-05T11:23:08.002" v="231" actId="20577"/>
        <pc:sldMkLst>
          <pc:docMk/>
          <pc:sldMk cId="2852106234" sldId="387"/>
        </pc:sldMkLst>
        <pc:spChg chg="mod">
          <ac:chgData name="Gé Verbeek" userId="20d2065d-8055-4a68-a463-00777506795f" providerId="ADAL" clId="{9791457F-3D4F-44CF-A2A8-4C2A95833D5C}" dt="2023-04-05T11:23:08.002" v="231" actId="20577"/>
          <ac:spMkLst>
            <pc:docMk/>
            <pc:sldMk cId="2852106234" sldId="387"/>
            <ac:spMk id="4" creationId="{BE5E9AAC-8AFC-4CA9-B89F-13D11A0216BE}"/>
          </ac:spMkLst>
        </pc:spChg>
      </pc:sldChg>
      <pc:sldChg chg="modAnim">
        <pc:chgData name="Gé Verbeek" userId="20d2065d-8055-4a68-a463-00777506795f" providerId="ADAL" clId="{9791457F-3D4F-44CF-A2A8-4C2A95833D5C}" dt="2023-04-05T12:16:51.286" v="399"/>
        <pc:sldMkLst>
          <pc:docMk/>
          <pc:sldMk cId="3029455814" sldId="446"/>
        </pc:sldMkLst>
      </pc:sldChg>
      <pc:sldChg chg="addSp modSp modAnim">
        <pc:chgData name="Gé Verbeek" userId="20d2065d-8055-4a68-a463-00777506795f" providerId="ADAL" clId="{9791457F-3D4F-44CF-A2A8-4C2A95833D5C}" dt="2023-04-05T12:17:02.499" v="400"/>
        <pc:sldMkLst>
          <pc:docMk/>
          <pc:sldMk cId="3831329023" sldId="447"/>
        </pc:sldMkLst>
        <pc:spChg chg="mod">
          <ac:chgData name="Gé Verbeek" userId="20d2065d-8055-4a68-a463-00777506795f" providerId="ADAL" clId="{9791457F-3D4F-44CF-A2A8-4C2A95833D5C}" dt="2023-04-05T11:48:38.853" v="335" actId="20577"/>
          <ac:spMkLst>
            <pc:docMk/>
            <pc:sldMk cId="3831329023" sldId="447"/>
            <ac:spMk id="4" creationId="{BE5E9AAC-8AFC-4CA9-B89F-13D11A0216BE}"/>
          </ac:spMkLst>
        </pc:spChg>
        <pc:picChg chg="add mod">
          <ac:chgData name="Gé Verbeek" userId="20d2065d-8055-4a68-a463-00777506795f" providerId="ADAL" clId="{9791457F-3D4F-44CF-A2A8-4C2A95833D5C}" dt="2023-04-05T11:49:15.933" v="338" actId="14100"/>
          <ac:picMkLst>
            <pc:docMk/>
            <pc:sldMk cId="3831329023" sldId="447"/>
            <ac:picMk id="2" creationId="{EA9644DC-04FF-45D7-982A-63B4F7ADDD9E}"/>
          </ac:picMkLst>
        </pc:picChg>
      </pc:sldChg>
      <pc:sldChg chg="modAnim">
        <pc:chgData name="Gé Verbeek" userId="20d2065d-8055-4a68-a463-00777506795f" providerId="ADAL" clId="{9791457F-3D4F-44CF-A2A8-4C2A95833D5C}" dt="2023-04-05T12:16:18.776" v="395"/>
        <pc:sldMkLst>
          <pc:docMk/>
          <pc:sldMk cId="2518612789" sldId="448"/>
        </pc:sldMkLst>
      </pc:sldChg>
      <pc:sldChg chg="modAnim">
        <pc:chgData name="Gé Verbeek" userId="20d2065d-8055-4a68-a463-00777506795f" providerId="ADAL" clId="{9791457F-3D4F-44CF-A2A8-4C2A95833D5C}" dt="2023-04-05T12:16:36.474" v="398"/>
        <pc:sldMkLst>
          <pc:docMk/>
          <pc:sldMk cId="2105993165" sldId="449"/>
        </pc:sldMkLst>
      </pc:sldChg>
      <pc:sldChg chg="modAnim">
        <pc:chgData name="Gé Verbeek" userId="20d2065d-8055-4a68-a463-00777506795f" providerId="ADAL" clId="{9791457F-3D4F-44CF-A2A8-4C2A95833D5C}" dt="2023-04-05T12:18:09.656" v="408"/>
        <pc:sldMkLst>
          <pc:docMk/>
          <pc:sldMk cId="3678445798" sldId="450"/>
        </pc:sldMkLst>
      </pc:sldChg>
      <pc:sldChg chg="modAnim">
        <pc:chgData name="Gé Verbeek" userId="20d2065d-8055-4a68-a463-00777506795f" providerId="ADAL" clId="{9791457F-3D4F-44CF-A2A8-4C2A95833D5C}" dt="2023-04-05T12:18:16.235" v="409"/>
        <pc:sldMkLst>
          <pc:docMk/>
          <pc:sldMk cId="3704340586" sldId="451"/>
        </pc:sldMkLst>
      </pc:sldChg>
      <pc:sldChg chg="modSp">
        <pc:chgData name="Gé Verbeek" userId="20d2065d-8055-4a68-a463-00777506795f" providerId="ADAL" clId="{9791457F-3D4F-44CF-A2A8-4C2A95833D5C}" dt="2023-04-05T12:03:35.037" v="390" actId="1076"/>
        <pc:sldMkLst>
          <pc:docMk/>
          <pc:sldMk cId="1874408216" sldId="452"/>
        </pc:sldMkLst>
        <pc:picChg chg="mod">
          <ac:chgData name="Gé Verbeek" userId="20d2065d-8055-4a68-a463-00777506795f" providerId="ADAL" clId="{9791457F-3D4F-44CF-A2A8-4C2A95833D5C}" dt="2023-04-05T12:03:35.037" v="390" actId="1076"/>
          <ac:picMkLst>
            <pc:docMk/>
            <pc:sldMk cId="1874408216" sldId="452"/>
            <ac:picMk id="2" creationId="{43E76801-4829-4891-92C8-02EBA6C0112C}"/>
          </ac:picMkLst>
        </pc:picChg>
      </pc:sldChg>
      <pc:sldChg chg="modAnim">
        <pc:chgData name="Gé Verbeek" userId="20d2065d-8055-4a68-a463-00777506795f" providerId="ADAL" clId="{9791457F-3D4F-44CF-A2A8-4C2A95833D5C}" dt="2023-04-05T12:16:31.308" v="397"/>
        <pc:sldMkLst>
          <pc:docMk/>
          <pc:sldMk cId="1399806626" sldId="453"/>
        </pc:sldMkLst>
      </pc:sldChg>
      <pc:sldChg chg="modAnim">
        <pc:chgData name="Gé Verbeek" userId="20d2065d-8055-4a68-a463-00777506795f" providerId="ADAL" clId="{9791457F-3D4F-44CF-A2A8-4C2A95833D5C}" dt="2023-04-05T12:19:11.205" v="416"/>
        <pc:sldMkLst>
          <pc:docMk/>
          <pc:sldMk cId="512578899" sldId="455"/>
        </pc:sldMkLst>
      </pc:sldChg>
      <pc:sldChg chg="modAnim">
        <pc:chgData name="Gé Verbeek" userId="20d2065d-8055-4a68-a463-00777506795f" providerId="ADAL" clId="{9791457F-3D4F-44CF-A2A8-4C2A95833D5C}" dt="2023-04-05T12:18:25.078" v="410"/>
        <pc:sldMkLst>
          <pc:docMk/>
          <pc:sldMk cId="1431571460" sldId="457"/>
        </pc:sldMkLst>
      </pc:sldChg>
      <pc:sldChg chg="modAnim">
        <pc:chgData name="Gé Verbeek" userId="20d2065d-8055-4a68-a463-00777506795f" providerId="ADAL" clId="{9791457F-3D4F-44CF-A2A8-4C2A95833D5C}" dt="2023-04-05T12:19:26.435" v="418"/>
        <pc:sldMkLst>
          <pc:docMk/>
          <pc:sldMk cId="3319956236" sldId="458"/>
        </pc:sldMkLst>
      </pc:sldChg>
      <pc:sldChg chg="modAnim">
        <pc:chgData name="Gé Verbeek" userId="20d2065d-8055-4a68-a463-00777506795f" providerId="ADAL" clId="{9791457F-3D4F-44CF-A2A8-4C2A95833D5C}" dt="2023-04-05T12:18:30.980" v="411"/>
        <pc:sldMkLst>
          <pc:docMk/>
          <pc:sldMk cId="3680137765" sldId="459"/>
        </pc:sldMkLst>
      </pc:sldChg>
      <pc:sldChg chg="modAnim">
        <pc:chgData name="Gé Verbeek" userId="20d2065d-8055-4a68-a463-00777506795f" providerId="ADAL" clId="{9791457F-3D4F-44CF-A2A8-4C2A95833D5C}" dt="2023-04-05T12:18:37.780" v="412"/>
        <pc:sldMkLst>
          <pc:docMk/>
          <pc:sldMk cId="2951975599" sldId="460"/>
        </pc:sldMkLst>
      </pc:sldChg>
      <pc:sldChg chg="modAnim">
        <pc:chgData name="Gé Verbeek" userId="20d2065d-8055-4a68-a463-00777506795f" providerId="ADAL" clId="{9791457F-3D4F-44CF-A2A8-4C2A95833D5C}" dt="2023-04-05T12:18:56.004" v="413"/>
        <pc:sldMkLst>
          <pc:docMk/>
          <pc:sldMk cId="1085492958" sldId="461"/>
        </pc:sldMkLst>
      </pc:sldChg>
      <pc:sldChg chg="modAnim">
        <pc:chgData name="Gé Verbeek" userId="20d2065d-8055-4a68-a463-00777506795f" providerId="ADAL" clId="{9791457F-3D4F-44CF-A2A8-4C2A95833D5C}" dt="2023-04-05T12:19:16.308" v="417"/>
        <pc:sldMkLst>
          <pc:docMk/>
          <pc:sldMk cId="1594387445" sldId="462"/>
        </pc:sldMkLst>
      </pc:sldChg>
      <pc:sldChg chg="modAnim">
        <pc:chgData name="Gé Verbeek" userId="20d2065d-8055-4a68-a463-00777506795f" providerId="ADAL" clId="{9791457F-3D4F-44CF-A2A8-4C2A95833D5C}" dt="2023-04-05T12:19:35.329" v="420"/>
        <pc:sldMkLst>
          <pc:docMk/>
          <pc:sldMk cId="4037407116" sldId="464"/>
        </pc:sldMkLst>
      </pc:sldChg>
      <pc:sldChg chg="modSp modAnim">
        <pc:chgData name="Gé Verbeek" userId="20d2065d-8055-4a68-a463-00777506795f" providerId="ADAL" clId="{9791457F-3D4F-44CF-A2A8-4C2A95833D5C}" dt="2023-04-05T12:19:31.605" v="419"/>
        <pc:sldMkLst>
          <pc:docMk/>
          <pc:sldMk cId="634995026" sldId="466"/>
        </pc:sldMkLst>
        <pc:spChg chg="mod">
          <ac:chgData name="Gé Verbeek" userId="20d2065d-8055-4a68-a463-00777506795f" providerId="ADAL" clId="{9791457F-3D4F-44CF-A2A8-4C2A95833D5C}" dt="2023-04-05T12:05:59.192" v="394" actId="20577"/>
          <ac:spMkLst>
            <pc:docMk/>
            <pc:sldMk cId="634995026" sldId="466"/>
            <ac:spMk id="4" creationId="{BE5E9AAC-8AFC-4CA9-B89F-13D11A0216BE}"/>
          </ac:spMkLst>
        </pc:spChg>
      </pc:sldChg>
      <pc:sldChg chg="modAnim">
        <pc:chgData name="Gé Verbeek" userId="20d2065d-8055-4a68-a463-00777506795f" providerId="ADAL" clId="{9791457F-3D4F-44CF-A2A8-4C2A95833D5C}" dt="2023-04-05T12:19:59.038" v="422"/>
        <pc:sldMkLst>
          <pc:docMk/>
          <pc:sldMk cId="967802792" sldId="467"/>
        </pc:sldMkLst>
      </pc:sldChg>
      <pc:sldChg chg="modSp add modAnim">
        <pc:chgData name="Gé Verbeek" userId="20d2065d-8055-4a68-a463-00777506795f" providerId="ADAL" clId="{9791457F-3D4F-44CF-A2A8-4C2A95833D5C}" dt="2023-04-05T12:17:27.121" v="403"/>
        <pc:sldMkLst>
          <pc:docMk/>
          <pc:sldMk cId="2306948328" sldId="472"/>
        </pc:sldMkLst>
        <pc:spChg chg="mod">
          <ac:chgData name="Gé Verbeek" userId="20d2065d-8055-4a68-a463-00777506795f" providerId="ADAL" clId="{9791457F-3D4F-44CF-A2A8-4C2A95833D5C}" dt="2023-04-05T11:52:45.580" v="364" actId="20577"/>
          <ac:spMkLst>
            <pc:docMk/>
            <pc:sldMk cId="2306948328" sldId="472"/>
            <ac:spMk id="3" creationId="{356889DA-41A2-4552-A79A-4F80576CFD40}"/>
          </ac:spMkLst>
        </pc:spChg>
        <pc:spChg chg="mod">
          <ac:chgData name="Gé Verbeek" userId="20d2065d-8055-4a68-a463-00777506795f" providerId="ADAL" clId="{9791457F-3D4F-44CF-A2A8-4C2A95833D5C}" dt="2023-04-05T11:54:07.588" v="373" actId="20577"/>
          <ac:spMkLst>
            <pc:docMk/>
            <pc:sldMk cId="2306948328" sldId="472"/>
            <ac:spMk id="4" creationId="{BE5E9AAC-8AFC-4CA9-B89F-13D11A0216BE}"/>
          </ac:spMkLst>
        </pc:spChg>
        <pc:picChg chg="mod">
          <ac:chgData name="Gé Verbeek" userId="20d2065d-8055-4a68-a463-00777506795f" providerId="ADAL" clId="{9791457F-3D4F-44CF-A2A8-4C2A95833D5C}" dt="2023-04-05T11:53:59.889" v="371" actId="1076"/>
          <ac:picMkLst>
            <pc:docMk/>
            <pc:sldMk cId="2306948328" sldId="472"/>
            <ac:picMk id="2" creationId="{EA9644DC-04FF-45D7-982A-63B4F7ADDD9E}"/>
          </ac:picMkLst>
        </pc:picChg>
      </pc:sldChg>
      <pc:sldChg chg="add del">
        <pc:chgData name="Gé Verbeek" userId="20d2065d-8055-4a68-a463-00777506795f" providerId="ADAL" clId="{9791457F-3D4F-44CF-A2A8-4C2A95833D5C}" dt="2023-04-05T11:52:10.240" v="340" actId="2696"/>
        <pc:sldMkLst>
          <pc:docMk/>
          <pc:sldMk cId="4227379137" sldId="472"/>
        </pc:sldMkLst>
      </pc:sldChg>
      <pc:sldChg chg="modSp add ord modAnim">
        <pc:chgData name="Gé Verbeek" userId="20d2065d-8055-4a68-a463-00777506795f" providerId="ADAL" clId="{9791457F-3D4F-44CF-A2A8-4C2A95833D5C}" dt="2023-04-05T12:18:01.218" v="407"/>
        <pc:sldMkLst>
          <pc:docMk/>
          <pc:sldMk cId="4228291086" sldId="473"/>
        </pc:sldMkLst>
        <pc:spChg chg="mod">
          <ac:chgData name="Gé Verbeek" userId="20d2065d-8055-4a68-a463-00777506795f" providerId="ADAL" clId="{9791457F-3D4F-44CF-A2A8-4C2A95833D5C}" dt="2023-04-05T11:55:01.303" v="381" actId="20577"/>
          <ac:spMkLst>
            <pc:docMk/>
            <pc:sldMk cId="4228291086" sldId="473"/>
            <ac:spMk id="4" creationId="{BE5E9AAC-8AFC-4CA9-B89F-13D11A0216BE}"/>
          </ac:spMkLst>
        </pc:spChg>
      </pc:sldChg>
      <pc:sldChg chg="addSp modSp add">
        <pc:chgData name="Gé Verbeek" userId="20d2065d-8055-4a68-a463-00777506795f" providerId="ADAL" clId="{9791457F-3D4F-44CF-A2A8-4C2A95833D5C}" dt="2023-04-05T11:56:08.777" v="388" actId="14100"/>
        <pc:sldMkLst>
          <pc:docMk/>
          <pc:sldMk cId="2503727090" sldId="474"/>
        </pc:sldMkLst>
        <pc:spChg chg="mod">
          <ac:chgData name="Gé Verbeek" userId="20d2065d-8055-4a68-a463-00777506795f" providerId="ADAL" clId="{9791457F-3D4F-44CF-A2A8-4C2A95833D5C}" dt="2023-04-05T11:55:16.218" v="383" actId="6549"/>
          <ac:spMkLst>
            <pc:docMk/>
            <pc:sldMk cId="2503727090" sldId="474"/>
            <ac:spMk id="4" creationId="{BE5E9AAC-8AFC-4CA9-B89F-13D11A0216BE}"/>
          </ac:spMkLst>
        </pc:spChg>
        <pc:picChg chg="add mod">
          <ac:chgData name="Gé Verbeek" userId="20d2065d-8055-4a68-a463-00777506795f" providerId="ADAL" clId="{9791457F-3D4F-44CF-A2A8-4C2A95833D5C}" dt="2023-04-05T11:56:08.777" v="388" actId="14100"/>
          <ac:picMkLst>
            <pc:docMk/>
            <pc:sldMk cId="2503727090" sldId="474"/>
            <ac:picMk id="5" creationId="{E7EE8F26-B0D8-4122-91C5-9CE564631088}"/>
          </ac:picMkLst>
        </pc:picChg>
      </pc:sldChg>
    </pc:docChg>
  </pc:docChgLst>
  <pc:docChgLst>
    <pc:chgData name="Gé Verbeek" userId="20d2065d-8055-4a68-a463-00777506795f" providerId="ADAL" clId="{414C2CBC-E942-4478-9D73-EEF4CA0639F7}"/>
    <pc:docChg chg="undo custSel addSld delSld modSld sldOrd">
      <pc:chgData name="Gé Verbeek" userId="20d2065d-8055-4a68-a463-00777506795f" providerId="ADAL" clId="{414C2CBC-E942-4478-9D73-EEF4CA0639F7}" dt="2024-04-17T14:38:20.418" v="482"/>
      <pc:docMkLst>
        <pc:docMk/>
      </pc:docMkLst>
      <pc:sldChg chg="modSp mod">
        <pc:chgData name="Gé Verbeek" userId="20d2065d-8055-4a68-a463-00777506795f" providerId="ADAL" clId="{414C2CBC-E942-4478-9D73-EEF4CA0639F7}" dt="2024-04-17T14:30:20.435" v="454" actId="6549"/>
        <pc:sldMkLst>
          <pc:docMk/>
          <pc:sldMk cId="1907920287" sldId="287"/>
        </pc:sldMkLst>
        <pc:spChg chg="mod">
          <ac:chgData name="Gé Verbeek" userId="20d2065d-8055-4a68-a463-00777506795f" providerId="ADAL" clId="{414C2CBC-E942-4478-9D73-EEF4CA0639F7}" dt="2024-04-17T14:30:20.435" v="454" actId="6549"/>
          <ac:spMkLst>
            <pc:docMk/>
            <pc:sldMk cId="1907920287" sldId="287"/>
            <ac:spMk id="2" creationId="{00000000-0000-0000-0000-000000000000}"/>
          </ac:spMkLst>
        </pc:spChg>
      </pc:sldChg>
      <pc:sldChg chg="modSp mod">
        <pc:chgData name="Gé Verbeek" userId="20d2065d-8055-4a68-a463-00777506795f" providerId="ADAL" clId="{414C2CBC-E942-4478-9D73-EEF4CA0639F7}" dt="2024-04-16T13:07:34.122" v="1" actId="6549"/>
        <pc:sldMkLst>
          <pc:docMk/>
          <pc:sldMk cId="2766501046" sldId="301"/>
        </pc:sldMkLst>
        <pc:spChg chg="mod">
          <ac:chgData name="Gé Verbeek" userId="20d2065d-8055-4a68-a463-00777506795f" providerId="ADAL" clId="{414C2CBC-E942-4478-9D73-EEF4CA0639F7}" dt="2024-04-16T13:07:34.122" v="1" actId="6549"/>
          <ac:spMkLst>
            <pc:docMk/>
            <pc:sldMk cId="2766501046" sldId="301"/>
            <ac:spMk id="4" creationId="{BE5E9AAC-8AFC-4CA9-B89F-13D11A0216BE}"/>
          </ac:spMkLst>
        </pc:spChg>
      </pc:sldChg>
      <pc:sldChg chg="del">
        <pc:chgData name="Gé Verbeek" userId="20d2065d-8055-4a68-a463-00777506795f" providerId="ADAL" clId="{414C2CBC-E942-4478-9D73-EEF4CA0639F7}" dt="2024-04-16T13:07:44.291" v="2" actId="47"/>
        <pc:sldMkLst>
          <pc:docMk/>
          <pc:sldMk cId="2363639458" sldId="302"/>
        </pc:sldMkLst>
      </pc:sldChg>
      <pc:sldChg chg="del">
        <pc:chgData name="Gé Verbeek" userId="20d2065d-8055-4a68-a463-00777506795f" providerId="ADAL" clId="{414C2CBC-E942-4478-9D73-EEF4CA0639F7}" dt="2024-04-16T13:07:24.869" v="0" actId="47"/>
        <pc:sldMkLst>
          <pc:docMk/>
          <pc:sldMk cId="2852106234" sldId="387"/>
        </pc:sldMkLst>
      </pc:sldChg>
      <pc:sldChg chg="modAnim">
        <pc:chgData name="Gé Verbeek" userId="20d2065d-8055-4a68-a463-00777506795f" providerId="ADAL" clId="{414C2CBC-E942-4478-9D73-EEF4CA0639F7}" dt="2024-04-17T14:31:01.295" v="458"/>
        <pc:sldMkLst>
          <pc:docMk/>
          <pc:sldMk cId="3086871551" sldId="440"/>
        </pc:sldMkLst>
      </pc:sldChg>
      <pc:sldChg chg="modSp">
        <pc:chgData name="Gé Verbeek" userId="20d2065d-8055-4a68-a463-00777506795f" providerId="ADAL" clId="{414C2CBC-E942-4478-9D73-EEF4CA0639F7}" dt="2024-04-17T14:32:15.022" v="460" actId="108"/>
        <pc:sldMkLst>
          <pc:docMk/>
          <pc:sldMk cId="3704340586" sldId="451"/>
        </pc:sldMkLst>
        <pc:spChg chg="mod">
          <ac:chgData name="Gé Verbeek" userId="20d2065d-8055-4a68-a463-00777506795f" providerId="ADAL" clId="{414C2CBC-E942-4478-9D73-EEF4CA0639F7}" dt="2024-04-17T14:32:15.022" v="460" actId="108"/>
          <ac:spMkLst>
            <pc:docMk/>
            <pc:sldMk cId="3704340586" sldId="451"/>
            <ac:spMk id="4" creationId="{BE5E9AAC-8AFC-4CA9-B89F-13D11A0216BE}"/>
          </ac:spMkLst>
        </pc:spChg>
      </pc:sldChg>
      <pc:sldChg chg="modSp">
        <pc:chgData name="Gé Verbeek" userId="20d2065d-8055-4a68-a463-00777506795f" providerId="ADAL" clId="{414C2CBC-E942-4478-9D73-EEF4CA0639F7}" dt="2024-04-17T14:32:01.759" v="459" actId="108"/>
        <pc:sldMkLst>
          <pc:docMk/>
          <pc:sldMk cId="4228291086" sldId="473"/>
        </pc:sldMkLst>
        <pc:spChg chg="mod">
          <ac:chgData name="Gé Verbeek" userId="20d2065d-8055-4a68-a463-00777506795f" providerId="ADAL" clId="{414C2CBC-E942-4478-9D73-EEF4CA0639F7}" dt="2024-04-17T14:32:01.759" v="459" actId="108"/>
          <ac:spMkLst>
            <pc:docMk/>
            <pc:sldMk cId="4228291086" sldId="473"/>
            <ac:spMk id="4" creationId="{BE5E9AAC-8AFC-4CA9-B89F-13D11A0216BE}"/>
          </ac:spMkLst>
        </pc:spChg>
      </pc:sldChg>
      <pc:sldChg chg="addSp delSp modSp add mod modAnim">
        <pc:chgData name="Gé Verbeek" userId="20d2065d-8055-4a68-a463-00777506795f" providerId="ADAL" clId="{414C2CBC-E942-4478-9D73-EEF4CA0639F7}" dt="2024-04-17T14:32:58.252" v="461"/>
        <pc:sldMkLst>
          <pc:docMk/>
          <pc:sldMk cId="4031565673" sldId="476"/>
        </pc:sldMkLst>
        <pc:spChg chg="mod">
          <ac:chgData name="Gé Verbeek" userId="20d2065d-8055-4a68-a463-00777506795f" providerId="ADAL" clId="{414C2CBC-E942-4478-9D73-EEF4CA0639F7}" dt="2024-04-16T13:18:01.979" v="21" actId="20577"/>
          <ac:spMkLst>
            <pc:docMk/>
            <pc:sldMk cId="4031565673" sldId="476"/>
            <ac:spMk id="3" creationId="{356889DA-41A2-4552-A79A-4F80576CFD40}"/>
          </ac:spMkLst>
        </pc:spChg>
        <pc:picChg chg="del">
          <ac:chgData name="Gé Verbeek" userId="20d2065d-8055-4a68-a463-00777506795f" providerId="ADAL" clId="{414C2CBC-E942-4478-9D73-EEF4CA0639F7}" dt="2024-04-16T13:08:58.732" v="4" actId="478"/>
          <ac:picMkLst>
            <pc:docMk/>
            <pc:sldMk cId="4031565673" sldId="476"/>
            <ac:picMk id="2" creationId="{B53CE563-1D89-458C-941B-063F37E8094A}"/>
          </ac:picMkLst>
        </pc:picChg>
        <pc:picChg chg="add mod">
          <ac:chgData name="Gé Verbeek" userId="20d2065d-8055-4a68-a463-00777506795f" providerId="ADAL" clId="{414C2CBC-E942-4478-9D73-EEF4CA0639F7}" dt="2024-04-16T13:17:53.868" v="8" actId="14100"/>
          <ac:picMkLst>
            <pc:docMk/>
            <pc:sldMk cId="4031565673" sldId="476"/>
            <ac:picMk id="5" creationId="{AB94871F-558A-AC1E-8601-151044CBD06C}"/>
          </ac:picMkLst>
        </pc:picChg>
      </pc:sldChg>
      <pc:sldChg chg="addSp modSp new mod modAnim">
        <pc:chgData name="Gé Verbeek" userId="20d2065d-8055-4a68-a463-00777506795f" providerId="ADAL" clId="{414C2CBC-E942-4478-9D73-EEF4CA0639F7}" dt="2024-04-16T13:23:20.673" v="44" actId="255"/>
        <pc:sldMkLst>
          <pc:docMk/>
          <pc:sldMk cId="1977273715" sldId="477"/>
        </pc:sldMkLst>
        <pc:spChg chg="add mod">
          <ac:chgData name="Gé Verbeek" userId="20d2065d-8055-4a68-a463-00777506795f" providerId="ADAL" clId="{414C2CBC-E942-4478-9D73-EEF4CA0639F7}" dt="2024-04-16T13:23:20.673" v="44" actId="255"/>
          <ac:spMkLst>
            <pc:docMk/>
            <pc:sldMk cId="1977273715" sldId="477"/>
            <ac:spMk id="4" creationId="{AB575A22-6477-1064-A141-AB5A112BE4D4}"/>
          </ac:spMkLst>
        </pc:spChg>
        <pc:picChg chg="add mod">
          <ac:chgData name="Gé Verbeek" userId="20d2065d-8055-4a68-a463-00777506795f" providerId="ADAL" clId="{414C2CBC-E942-4478-9D73-EEF4CA0639F7}" dt="2024-04-16T13:22:12.833" v="24" actId="14100"/>
          <ac:picMkLst>
            <pc:docMk/>
            <pc:sldMk cId="1977273715" sldId="477"/>
            <ac:picMk id="3" creationId="{D10AED0A-EB22-DEE5-1529-68898F69EFD1}"/>
          </ac:picMkLst>
        </pc:picChg>
      </pc:sldChg>
      <pc:sldChg chg="addSp delSp modSp add del mod ord delAnim modAnim">
        <pc:chgData name="Gé Verbeek" userId="20d2065d-8055-4a68-a463-00777506795f" providerId="ADAL" clId="{414C2CBC-E942-4478-9D73-EEF4CA0639F7}" dt="2024-04-17T14:34:31.199" v="463"/>
        <pc:sldMkLst>
          <pc:docMk/>
          <pc:sldMk cId="3748744474" sldId="478"/>
        </pc:sldMkLst>
        <pc:spChg chg="mod">
          <ac:chgData name="Gé Verbeek" userId="20d2065d-8055-4a68-a463-00777506795f" providerId="ADAL" clId="{414C2CBC-E942-4478-9D73-EEF4CA0639F7}" dt="2024-04-17T11:23:01.922" v="182" actId="20577"/>
          <ac:spMkLst>
            <pc:docMk/>
            <pc:sldMk cId="3748744474" sldId="478"/>
            <ac:spMk id="3" creationId="{356889DA-41A2-4552-A79A-4F80576CFD40}"/>
          </ac:spMkLst>
        </pc:spChg>
        <pc:spChg chg="add mod">
          <ac:chgData name="Gé Verbeek" userId="20d2065d-8055-4a68-a463-00777506795f" providerId="ADAL" clId="{414C2CBC-E942-4478-9D73-EEF4CA0639F7}" dt="2024-04-17T14:01:29.915" v="246" actId="1076"/>
          <ac:spMkLst>
            <pc:docMk/>
            <pc:sldMk cId="3748744474" sldId="478"/>
            <ac:spMk id="7" creationId="{FAAD474E-BC6E-A2BC-7862-518D83CA7342}"/>
          </ac:spMkLst>
        </pc:spChg>
        <pc:picChg chg="del">
          <ac:chgData name="Gé Verbeek" userId="20d2065d-8055-4a68-a463-00777506795f" providerId="ADAL" clId="{414C2CBC-E942-4478-9D73-EEF4CA0639F7}" dt="2024-04-17T10:27:58.524" v="48" actId="478"/>
          <ac:picMkLst>
            <pc:docMk/>
            <pc:sldMk cId="3748744474" sldId="478"/>
            <ac:picMk id="2" creationId="{76C51766-236D-4568-9BD6-CB312DA692DD}"/>
          </ac:picMkLst>
        </pc:picChg>
        <pc:picChg chg="add del mod">
          <ac:chgData name="Gé Verbeek" userId="20d2065d-8055-4a68-a463-00777506795f" providerId="ADAL" clId="{414C2CBC-E942-4478-9D73-EEF4CA0639F7}" dt="2024-04-17T10:45:08.982" v="77" actId="478"/>
          <ac:picMkLst>
            <pc:docMk/>
            <pc:sldMk cId="3748744474" sldId="478"/>
            <ac:picMk id="5" creationId="{982A8E17-D44B-811A-1B7A-1BDEFBCE9CE0}"/>
          </ac:picMkLst>
        </pc:picChg>
        <pc:picChg chg="add mod">
          <ac:chgData name="Gé Verbeek" userId="20d2065d-8055-4a68-a463-00777506795f" providerId="ADAL" clId="{414C2CBC-E942-4478-9D73-EEF4CA0639F7}" dt="2024-04-17T14:19:12.856" v="396" actId="14100"/>
          <ac:picMkLst>
            <pc:docMk/>
            <pc:sldMk cId="3748744474" sldId="478"/>
            <ac:picMk id="8" creationId="{56113F42-8ECB-DCDF-1979-2319A1364951}"/>
          </ac:picMkLst>
        </pc:picChg>
      </pc:sldChg>
      <pc:sldChg chg="add">
        <pc:chgData name="Gé Verbeek" userId="20d2065d-8055-4a68-a463-00777506795f" providerId="ADAL" clId="{414C2CBC-E942-4478-9D73-EEF4CA0639F7}" dt="2024-04-17T10:44:56.168" v="74"/>
        <pc:sldMkLst>
          <pc:docMk/>
          <pc:sldMk cId="844212343" sldId="479"/>
        </pc:sldMkLst>
      </pc:sldChg>
      <pc:sldChg chg="addSp modSp add mod modAnim">
        <pc:chgData name="Gé Verbeek" userId="20d2065d-8055-4a68-a463-00777506795f" providerId="ADAL" clId="{414C2CBC-E942-4478-9D73-EEF4CA0639F7}" dt="2024-04-17T14:36:42.052" v="478"/>
        <pc:sldMkLst>
          <pc:docMk/>
          <pc:sldMk cId="3313878828" sldId="480"/>
        </pc:sldMkLst>
        <pc:spChg chg="mod">
          <ac:chgData name="Gé Verbeek" userId="20d2065d-8055-4a68-a463-00777506795f" providerId="ADAL" clId="{414C2CBC-E942-4478-9D73-EEF4CA0639F7}" dt="2024-04-17T14:02:02.559" v="249" actId="108"/>
          <ac:spMkLst>
            <pc:docMk/>
            <pc:sldMk cId="3313878828" sldId="480"/>
            <ac:spMk id="7" creationId="{FAAD474E-BC6E-A2BC-7862-518D83CA7342}"/>
          </ac:spMkLst>
        </pc:spChg>
        <pc:picChg chg="add mod">
          <ac:chgData name="Gé Verbeek" userId="20d2065d-8055-4a68-a463-00777506795f" providerId="ADAL" clId="{414C2CBC-E942-4478-9D73-EEF4CA0639F7}" dt="2024-04-17T14:17:57.263" v="391" actId="1076"/>
          <ac:picMkLst>
            <pc:docMk/>
            <pc:sldMk cId="3313878828" sldId="480"/>
            <ac:picMk id="2" creationId="{B787CB51-79A9-D1C1-256D-3C8D6929C8A7}"/>
          </ac:picMkLst>
        </pc:picChg>
      </pc:sldChg>
      <pc:sldChg chg="addSp modSp add mod modAnim">
        <pc:chgData name="Gé Verbeek" userId="20d2065d-8055-4a68-a463-00777506795f" providerId="ADAL" clId="{414C2CBC-E942-4478-9D73-EEF4CA0639F7}" dt="2024-04-17T14:36:59.836" v="479"/>
        <pc:sldMkLst>
          <pc:docMk/>
          <pc:sldMk cId="16541544" sldId="481"/>
        </pc:sldMkLst>
        <pc:spChg chg="mod">
          <ac:chgData name="Gé Verbeek" userId="20d2065d-8055-4a68-a463-00777506795f" providerId="ADAL" clId="{414C2CBC-E942-4478-9D73-EEF4CA0639F7}" dt="2024-04-17T14:02:09.251" v="251" actId="108"/>
          <ac:spMkLst>
            <pc:docMk/>
            <pc:sldMk cId="16541544" sldId="481"/>
            <ac:spMk id="7" creationId="{FAAD474E-BC6E-A2BC-7862-518D83CA7342}"/>
          </ac:spMkLst>
        </pc:spChg>
        <pc:picChg chg="add mod">
          <ac:chgData name="Gé Verbeek" userId="20d2065d-8055-4a68-a463-00777506795f" providerId="ADAL" clId="{414C2CBC-E942-4478-9D73-EEF4CA0639F7}" dt="2024-04-17T14:18:06.037" v="393" actId="1076"/>
          <ac:picMkLst>
            <pc:docMk/>
            <pc:sldMk cId="16541544" sldId="481"/>
            <ac:picMk id="2" creationId="{BBC37A72-8CD9-18BA-DB07-1C239A70DAC4}"/>
          </ac:picMkLst>
        </pc:picChg>
      </pc:sldChg>
      <pc:sldChg chg="addSp modSp add mod modAnim">
        <pc:chgData name="Gé Verbeek" userId="20d2065d-8055-4a68-a463-00777506795f" providerId="ADAL" clId="{414C2CBC-E942-4478-9D73-EEF4CA0639F7}" dt="2024-04-17T14:36:20.939" v="477"/>
        <pc:sldMkLst>
          <pc:docMk/>
          <pc:sldMk cId="1014571442" sldId="482"/>
        </pc:sldMkLst>
        <pc:spChg chg="mod">
          <ac:chgData name="Gé Verbeek" userId="20d2065d-8055-4a68-a463-00777506795f" providerId="ADAL" clId="{414C2CBC-E942-4478-9D73-EEF4CA0639F7}" dt="2024-04-17T14:01:57.006" v="248" actId="108"/>
          <ac:spMkLst>
            <pc:docMk/>
            <pc:sldMk cId="1014571442" sldId="482"/>
            <ac:spMk id="7" creationId="{FAAD474E-BC6E-A2BC-7862-518D83CA7342}"/>
          </ac:spMkLst>
        </pc:spChg>
        <pc:picChg chg="add mod">
          <ac:chgData name="Gé Verbeek" userId="20d2065d-8055-4a68-a463-00777506795f" providerId="ADAL" clId="{414C2CBC-E942-4478-9D73-EEF4CA0639F7}" dt="2024-04-17T14:17:51.024" v="389" actId="1076"/>
          <ac:picMkLst>
            <pc:docMk/>
            <pc:sldMk cId="1014571442" sldId="482"/>
            <ac:picMk id="2" creationId="{C099D834-06CD-8C9B-09FD-333E740B7C9D}"/>
          </ac:picMkLst>
        </pc:picChg>
      </pc:sldChg>
      <pc:sldChg chg="addSp modSp add mod modAnim">
        <pc:chgData name="Gé Verbeek" userId="20d2065d-8055-4a68-a463-00777506795f" providerId="ADAL" clId="{414C2CBC-E942-4478-9D73-EEF4CA0639F7}" dt="2024-04-17T14:34:43.006" v="465"/>
        <pc:sldMkLst>
          <pc:docMk/>
          <pc:sldMk cId="1044589481" sldId="483"/>
        </pc:sldMkLst>
        <pc:spChg chg="mod">
          <ac:chgData name="Gé Verbeek" userId="20d2065d-8055-4a68-a463-00777506795f" providerId="ADAL" clId="{414C2CBC-E942-4478-9D73-EEF4CA0639F7}" dt="2024-04-17T11:25:46.453" v="205" actId="6549"/>
          <ac:spMkLst>
            <pc:docMk/>
            <pc:sldMk cId="1044589481" sldId="483"/>
            <ac:spMk id="7" creationId="{FAAD474E-BC6E-A2BC-7862-518D83CA7342}"/>
          </ac:spMkLst>
        </pc:spChg>
        <pc:picChg chg="add mod">
          <ac:chgData name="Gé Verbeek" userId="20d2065d-8055-4a68-a463-00777506795f" providerId="ADAL" clId="{414C2CBC-E942-4478-9D73-EEF4CA0639F7}" dt="2024-04-17T14:19:28.300" v="400" actId="14100"/>
          <ac:picMkLst>
            <pc:docMk/>
            <pc:sldMk cId="1044589481" sldId="483"/>
            <ac:picMk id="2" creationId="{EB6BC73B-044E-9DA0-09E6-7393A6BC8C9C}"/>
          </ac:picMkLst>
        </pc:picChg>
      </pc:sldChg>
      <pc:sldChg chg="addSp modSp add mod modAnim">
        <pc:chgData name="Gé Verbeek" userId="20d2065d-8055-4a68-a463-00777506795f" providerId="ADAL" clId="{414C2CBC-E942-4478-9D73-EEF4CA0639F7}" dt="2024-04-17T14:35:03.047" v="467"/>
        <pc:sldMkLst>
          <pc:docMk/>
          <pc:sldMk cId="543048438" sldId="484"/>
        </pc:sldMkLst>
        <pc:spChg chg="mod">
          <ac:chgData name="Gé Verbeek" userId="20d2065d-8055-4a68-a463-00777506795f" providerId="ADAL" clId="{414C2CBC-E942-4478-9D73-EEF4CA0639F7}" dt="2024-04-17T14:09:57.419" v="281" actId="1076"/>
          <ac:spMkLst>
            <pc:docMk/>
            <pc:sldMk cId="543048438" sldId="484"/>
            <ac:spMk id="3" creationId="{356889DA-41A2-4552-A79A-4F80576CFD40}"/>
          </ac:spMkLst>
        </pc:spChg>
        <pc:spChg chg="mod">
          <ac:chgData name="Gé Verbeek" userId="20d2065d-8055-4a68-a463-00777506795f" providerId="ADAL" clId="{414C2CBC-E942-4478-9D73-EEF4CA0639F7}" dt="2024-04-17T14:02:35.537" v="257" actId="1076"/>
          <ac:spMkLst>
            <pc:docMk/>
            <pc:sldMk cId="543048438" sldId="484"/>
            <ac:spMk id="7" creationId="{FAAD474E-BC6E-A2BC-7862-518D83CA7342}"/>
          </ac:spMkLst>
        </pc:spChg>
        <pc:picChg chg="add mod">
          <ac:chgData name="Gé Verbeek" userId="20d2065d-8055-4a68-a463-00777506795f" providerId="ADAL" clId="{414C2CBC-E942-4478-9D73-EEF4CA0639F7}" dt="2024-04-17T14:19:49.369" v="403" actId="1076"/>
          <ac:picMkLst>
            <pc:docMk/>
            <pc:sldMk cId="543048438" sldId="484"/>
            <ac:picMk id="2" creationId="{969E2780-B3AF-AEAF-0FD6-5AF3E332AA20}"/>
          </ac:picMkLst>
        </pc:picChg>
      </pc:sldChg>
      <pc:sldChg chg="addSp modSp new mod modAnim">
        <pc:chgData name="Gé Verbeek" userId="20d2065d-8055-4a68-a463-00777506795f" providerId="ADAL" clId="{414C2CBC-E942-4478-9D73-EEF4CA0639F7}" dt="2024-04-17T14:34:12.358" v="462"/>
        <pc:sldMkLst>
          <pc:docMk/>
          <pc:sldMk cId="1613426491" sldId="485"/>
        </pc:sldMkLst>
        <pc:spChg chg="add mod">
          <ac:chgData name="Gé Verbeek" userId="20d2065d-8055-4a68-a463-00777506795f" providerId="ADAL" clId="{414C2CBC-E942-4478-9D73-EEF4CA0639F7}" dt="2024-04-17T14:09:36.405" v="280" actId="113"/>
          <ac:spMkLst>
            <pc:docMk/>
            <pc:sldMk cId="1613426491" sldId="485"/>
            <ac:spMk id="4" creationId="{3A1D0F75-E05C-04A0-CE44-C0CB79446227}"/>
          </ac:spMkLst>
        </pc:spChg>
        <pc:picChg chg="add mod">
          <ac:chgData name="Gé Verbeek" userId="20d2065d-8055-4a68-a463-00777506795f" providerId="ADAL" clId="{414C2CBC-E942-4478-9D73-EEF4CA0639F7}" dt="2024-04-17T14:08:46.350" v="263" actId="1076"/>
          <ac:picMkLst>
            <pc:docMk/>
            <pc:sldMk cId="1613426491" sldId="485"/>
            <ac:picMk id="3" creationId="{966DD9D2-22CD-5913-5162-1D98F3FE5211}"/>
          </ac:picMkLst>
        </pc:picChg>
      </pc:sldChg>
      <pc:sldChg chg="new del">
        <pc:chgData name="Gé Verbeek" userId="20d2065d-8055-4a68-a463-00777506795f" providerId="ADAL" clId="{414C2CBC-E942-4478-9D73-EEF4CA0639F7}" dt="2024-04-17T14:07:06.618" v="259" actId="680"/>
        <pc:sldMkLst>
          <pc:docMk/>
          <pc:sldMk cId="1808807376" sldId="485"/>
        </pc:sldMkLst>
      </pc:sldChg>
      <pc:sldChg chg="new del">
        <pc:chgData name="Gé Verbeek" userId="20d2065d-8055-4a68-a463-00777506795f" providerId="ADAL" clId="{414C2CBC-E942-4478-9D73-EEF4CA0639F7}" dt="2024-04-17T14:10:45.390" v="283" actId="680"/>
        <pc:sldMkLst>
          <pc:docMk/>
          <pc:sldMk cId="1041109262" sldId="486"/>
        </pc:sldMkLst>
      </pc:sldChg>
      <pc:sldChg chg="addSp modSp add mod ord modAnim">
        <pc:chgData name="Gé Verbeek" userId="20d2065d-8055-4a68-a463-00777506795f" providerId="ADAL" clId="{414C2CBC-E942-4478-9D73-EEF4CA0639F7}" dt="2024-04-17T14:35:38.452" v="470"/>
        <pc:sldMkLst>
          <pc:docMk/>
          <pc:sldMk cId="1244732184" sldId="486"/>
        </pc:sldMkLst>
        <pc:spChg chg="mod">
          <ac:chgData name="Gé Verbeek" userId="20d2065d-8055-4a68-a463-00777506795f" providerId="ADAL" clId="{414C2CBC-E942-4478-9D73-EEF4CA0639F7}" dt="2024-04-17T14:10:59.023" v="295" actId="20577"/>
          <ac:spMkLst>
            <pc:docMk/>
            <pc:sldMk cId="1244732184" sldId="486"/>
            <ac:spMk id="3" creationId="{356889DA-41A2-4552-A79A-4F80576CFD40}"/>
          </ac:spMkLst>
        </pc:spChg>
        <pc:spChg chg="mod">
          <ac:chgData name="Gé Verbeek" userId="20d2065d-8055-4a68-a463-00777506795f" providerId="ADAL" clId="{414C2CBC-E942-4478-9D73-EEF4CA0639F7}" dt="2024-04-17T14:13:20.378" v="316" actId="20577"/>
          <ac:spMkLst>
            <pc:docMk/>
            <pc:sldMk cId="1244732184" sldId="486"/>
            <ac:spMk id="7" creationId="{FAAD474E-BC6E-A2BC-7862-518D83CA7342}"/>
          </ac:spMkLst>
        </pc:spChg>
        <pc:picChg chg="add mod">
          <ac:chgData name="Gé Verbeek" userId="20d2065d-8055-4a68-a463-00777506795f" providerId="ADAL" clId="{414C2CBC-E942-4478-9D73-EEF4CA0639F7}" dt="2024-04-17T14:20:37.287" v="410" actId="14100"/>
          <ac:picMkLst>
            <pc:docMk/>
            <pc:sldMk cId="1244732184" sldId="486"/>
            <ac:picMk id="2" creationId="{1116CADC-67D2-D657-2D6D-C5FB15CE217D}"/>
          </ac:picMkLst>
        </pc:picChg>
      </pc:sldChg>
      <pc:sldChg chg="addSp modSp add mod ord modAnim">
        <pc:chgData name="Gé Verbeek" userId="20d2065d-8055-4a68-a463-00777506795f" providerId="ADAL" clId="{414C2CBC-E942-4478-9D73-EEF4CA0639F7}" dt="2024-04-17T14:35:14.972" v="468"/>
        <pc:sldMkLst>
          <pc:docMk/>
          <pc:sldMk cId="87382147" sldId="487"/>
        </pc:sldMkLst>
        <pc:spChg chg="mod">
          <ac:chgData name="Gé Verbeek" userId="20d2065d-8055-4a68-a463-00777506795f" providerId="ADAL" clId="{414C2CBC-E942-4478-9D73-EEF4CA0639F7}" dt="2024-04-17T14:12:19.134" v="302" actId="20577"/>
          <ac:spMkLst>
            <pc:docMk/>
            <pc:sldMk cId="87382147" sldId="487"/>
            <ac:spMk id="7" creationId="{FAAD474E-BC6E-A2BC-7862-518D83CA7342}"/>
          </ac:spMkLst>
        </pc:spChg>
        <pc:picChg chg="add mod">
          <ac:chgData name="Gé Verbeek" userId="20d2065d-8055-4a68-a463-00777506795f" providerId="ADAL" clId="{414C2CBC-E942-4478-9D73-EEF4CA0639F7}" dt="2024-04-17T14:20:25.278" v="406" actId="14100"/>
          <ac:picMkLst>
            <pc:docMk/>
            <pc:sldMk cId="87382147" sldId="487"/>
            <ac:picMk id="2" creationId="{DA7D87AD-90C3-0A5E-0D5F-5220807B7399}"/>
          </ac:picMkLst>
        </pc:picChg>
      </pc:sldChg>
      <pc:sldChg chg="addSp modSp add mod modAnim">
        <pc:chgData name="Gé Verbeek" userId="20d2065d-8055-4a68-a463-00777506795f" providerId="ADAL" clId="{414C2CBC-E942-4478-9D73-EEF4CA0639F7}" dt="2024-04-17T14:35:49.941" v="471"/>
        <pc:sldMkLst>
          <pc:docMk/>
          <pc:sldMk cId="1690372137" sldId="488"/>
        </pc:sldMkLst>
        <pc:spChg chg="mod">
          <ac:chgData name="Gé Verbeek" userId="20d2065d-8055-4a68-a463-00777506795f" providerId="ADAL" clId="{414C2CBC-E942-4478-9D73-EEF4CA0639F7}" dt="2024-04-17T14:14:02.232" v="349" actId="14100"/>
          <ac:spMkLst>
            <pc:docMk/>
            <pc:sldMk cId="1690372137" sldId="488"/>
            <ac:spMk id="3" creationId="{356889DA-41A2-4552-A79A-4F80576CFD40}"/>
          </ac:spMkLst>
        </pc:spChg>
        <pc:spChg chg="mod">
          <ac:chgData name="Gé Verbeek" userId="20d2065d-8055-4a68-a463-00777506795f" providerId="ADAL" clId="{414C2CBC-E942-4478-9D73-EEF4CA0639F7}" dt="2024-04-17T14:14:32.565" v="351" actId="14100"/>
          <ac:spMkLst>
            <pc:docMk/>
            <pc:sldMk cId="1690372137" sldId="488"/>
            <ac:spMk id="7" creationId="{FAAD474E-BC6E-A2BC-7862-518D83CA7342}"/>
          </ac:spMkLst>
        </pc:spChg>
        <pc:picChg chg="add mod">
          <ac:chgData name="Gé Verbeek" userId="20d2065d-8055-4a68-a463-00777506795f" providerId="ADAL" clId="{414C2CBC-E942-4478-9D73-EEF4CA0639F7}" dt="2024-04-17T14:20:45.753" v="412" actId="1076"/>
          <ac:picMkLst>
            <pc:docMk/>
            <pc:sldMk cId="1690372137" sldId="488"/>
            <ac:picMk id="2" creationId="{BBCEEC6C-71E5-47AB-EF66-30A9BB4A6A4D}"/>
          </ac:picMkLst>
        </pc:picChg>
      </pc:sldChg>
      <pc:sldChg chg="addSp modSp add mod modAnim">
        <pc:chgData name="Gé Verbeek" userId="20d2065d-8055-4a68-a463-00777506795f" providerId="ADAL" clId="{414C2CBC-E942-4478-9D73-EEF4CA0639F7}" dt="2024-04-17T14:37:14.531" v="480"/>
        <pc:sldMkLst>
          <pc:docMk/>
          <pc:sldMk cId="4220313513" sldId="489"/>
        </pc:sldMkLst>
        <pc:spChg chg="mod">
          <ac:chgData name="Gé Verbeek" userId="20d2065d-8055-4a68-a463-00777506795f" providerId="ADAL" clId="{414C2CBC-E942-4478-9D73-EEF4CA0639F7}" dt="2024-04-17T14:15:11.497" v="376" actId="20577"/>
          <ac:spMkLst>
            <pc:docMk/>
            <pc:sldMk cId="4220313513" sldId="489"/>
            <ac:spMk id="3" creationId="{356889DA-41A2-4552-A79A-4F80576CFD40}"/>
          </ac:spMkLst>
        </pc:spChg>
        <pc:spChg chg="mod">
          <ac:chgData name="Gé Verbeek" userId="20d2065d-8055-4a68-a463-00777506795f" providerId="ADAL" clId="{414C2CBC-E942-4478-9D73-EEF4CA0639F7}" dt="2024-04-17T14:15:38.875" v="379" actId="20577"/>
          <ac:spMkLst>
            <pc:docMk/>
            <pc:sldMk cId="4220313513" sldId="489"/>
            <ac:spMk id="7" creationId="{FAAD474E-BC6E-A2BC-7862-518D83CA7342}"/>
          </ac:spMkLst>
        </pc:spChg>
        <pc:picChg chg="add mod">
          <ac:chgData name="Gé Verbeek" userId="20d2065d-8055-4a68-a463-00777506795f" providerId="ADAL" clId="{414C2CBC-E942-4478-9D73-EEF4CA0639F7}" dt="2024-04-17T14:22:05.610" v="414" actId="1076"/>
          <ac:picMkLst>
            <pc:docMk/>
            <pc:sldMk cId="4220313513" sldId="489"/>
            <ac:picMk id="2" creationId="{C6EAE7AD-0021-76FF-5BE9-202B193EC0A0}"/>
          </ac:picMkLst>
        </pc:picChg>
      </pc:sldChg>
      <pc:sldChg chg="addSp delSp modSp add mod modAnim">
        <pc:chgData name="Gé Verbeek" userId="20d2065d-8055-4a68-a463-00777506795f" providerId="ADAL" clId="{414C2CBC-E942-4478-9D73-EEF4CA0639F7}" dt="2024-04-17T14:37:27.516" v="481"/>
        <pc:sldMkLst>
          <pc:docMk/>
          <pc:sldMk cId="68100561" sldId="490"/>
        </pc:sldMkLst>
        <pc:spChg chg="mod">
          <ac:chgData name="Gé Verbeek" userId="20d2065d-8055-4a68-a463-00777506795f" providerId="ADAL" clId="{414C2CBC-E942-4478-9D73-EEF4CA0639F7}" dt="2024-04-17T14:16:17.375" v="382" actId="14100"/>
          <ac:spMkLst>
            <pc:docMk/>
            <pc:sldMk cId="68100561" sldId="490"/>
            <ac:spMk id="3" creationId="{356889DA-41A2-4552-A79A-4F80576CFD40}"/>
          </ac:spMkLst>
        </pc:spChg>
        <pc:spChg chg="mod">
          <ac:chgData name="Gé Verbeek" userId="20d2065d-8055-4a68-a463-00777506795f" providerId="ADAL" clId="{414C2CBC-E942-4478-9D73-EEF4CA0639F7}" dt="2024-04-17T14:16:38.854" v="384" actId="20577"/>
          <ac:spMkLst>
            <pc:docMk/>
            <pc:sldMk cId="68100561" sldId="490"/>
            <ac:spMk id="7" creationId="{FAAD474E-BC6E-A2BC-7862-518D83CA7342}"/>
          </ac:spMkLst>
        </pc:spChg>
        <pc:picChg chg="add del mod">
          <ac:chgData name="Gé Verbeek" userId="20d2065d-8055-4a68-a463-00777506795f" providerId="ADAL" clId="{414C2CBC-E942-4478-9D73-EEF4CA0639F7}" dt="2024-04-17T14:22:11.997" v="415" actId="478"/>
          <ac:picMkLst>
            <pc:docMk/>
            <pc:sldMk cId="68100561" sldId="490"/>
            <ac:picMk id="2" creationId="{84FC18A4-4D70-D904-A8A0-9B68213BF1FC}"/>
          </ac:picMkLst>
        </pc:picChg>
        <pc:picChg chg="add mod">
          <ac:chgData name="Gé Verbeek" userId="20d2065d-8055-4a68-a463-00777506795f" providerId="ADAL" clId="{414C2CBC-E942-4478-9D73-EEF4CA0639F7}" dt="2024-04-17T14:22:19.476" v="417" actId="1076"/>
          <ac:picMkLst>
            <pc:docMk/>
            <pc:sldMk cId="68100561" sldId="490"/>
            <ac:picMk id="5" creationId="{1D13A99D-B37B-AE25-6447-94089C621865}"/>
          </ac:picMkLst>
        </pc:picChg>
      </pc:sldChg>
      <pc:sldChg chg="addSp modSp new mod modAnim">
        <pc:chgData name="Gé Verbeek" userId="20d2065d-8055-4a68-a463-00777506795f" providerId="ADAL" clId="{414C2CBC-E942-4478-9D73-EEF4CA0639F7}" dt="2024-04-17T14:38:20.418" v="482"/>
        <pc:sldMkLst>
          <pc:docMk/>
          <pc:sldMk cId="2418498638" sldId="491"/>
        </pc:sldMkLst>
        <pc:spChg chg="add mod">
          <ac:chgData name="Gé Verbeek" userId="20d2065d-8055-4a68-a463-00777506795f" providerId="ADAL" clId="{414C2CBC-E942-4478-9D73-EEF4CA0639F7}" dt="2024-04-17T14:26:05.531" v="453" actId="20577"/>
          <ac:spMkLst>
            <pc:docMk/>
            <pc:sldMk cId="2418498638" sldId="491"/>
            <ac:spMk id="4" creationId="{5D9582D7-AE65-57AC-D441-623594C1CA41}"/>
          </ac:spMkLst>
        </pc:spChg>
        <pc:picChg chg="add mod">
          <ac:chgData name="Gé Verbeek" userId="20d2065d-8055-4a68-a463-00777506795f" providerId="ADAL" clId="{414C2CBC-E942-4478-9D73-EEF4CA0639F7}" dt="2024-04-17T14:25:29.814" v="421" actId="1076"/>
          <ac:picMkLst>
            <pc:docMk/>
            <pc:sldMk cId="2418498638" sldId="491"/>
            <ac:picMk id="3" creationId="{E2DF2DFD-0F22-D21F-3618-60949CB3E6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10262-FDCC-4551-9E8E-B41DAC6F40EB}" type="datetimeFigureOut">
              <a:rPr lang="nl-NL" smtClean="0"/>
              <a:t>17-4-2024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38CDF-8E2F-4D9F-8374-07B3FB2753DC}" type="slidenum">
              <a:rPr lang="nl-NL" smtClean="0"/>
              <a:t>‹nr.›</a:t>
            </a:fld>
            <a:endParaRPr lang="nl-NL"/>
          </a:p>
        </p:txBody>
      </p:sp>
    </p:spTree>
    <p:extLst>
      <p:ext uri="{BB962C8B-B14F-4D97-AF65-F5344CB8AC3E}">
        <p14:creationId xmlns:p14="http://schemas.microsoft.com/office/powerpoint/2010/main" val="145684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55</a:t>
            </a:fld>
            <a:endParaRPr lang="nl-NL" altLang="nl-NL"/>
          </a:p>
        </p:txBody>
      </p:sp>
    </p:spTree>
    <p:extLst>
      <p:ext uri="{BB962C8B-B14F-4D97-AF65-F5344CB8AC3E}">
        <p14:creationId xmlns:p14="http://schemas.microsoft.com/office/powerpoint/2010/main" val="41617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36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53055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48506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88134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0089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171450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1516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68805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0196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693719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4822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606182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498795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32728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00082"/>
          </a:xfrm>
          <a:prstGeom prst="rect">
            <a:avLst/>
          </a:prstGeom>
          <a:solidFill>
            <a:schemeClr val="bg1"/>
          </a:solidFill>
        </p:spPr>
        <p:txBody>
          <a:bodyPr wrap="square" rtlCol="0">
            <a:spAutoFit/>
          </a:bodyPr>
          <a:lstStyle/>
          <a:p>
            <a:endParaRPr lang="nl-NL" sz="1350" dirty="0"/>
          </a:p>
        </p:txBody>
      </p:sp>
    </p:spTree>
    <p:extLst>
      <p:ext uri="{BB962C8B-B14F-4D97-AF65-F5344CB8AC3E}">
        <p14:creationId xmlns:p14="http://schemas.microsoft.com/office/powerpoint/2010/main" val="32879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35376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17-4-2024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17759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0C2A4DF-0FBC-4F54-BC60-F835AA6C692B}" type="datetimeFigureOut">
              <a:rPr lang="nl-NL" smtClean="0"/>
              <a:t>17-4-2024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18440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0C2A4DF-0FBC-4F54-BC60-F835AA6C692B}" type="datetimeFigureOut">
              <a:rPr lang="nl-NL" smtClean="0"/>
              <a:t>17-4-2024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780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0C2A4DF-0FBC-4F54-BC60-F835AA6C692B}" type="datetimeFigureOut">
              <a:rPr lang="nl-NL" smtClean="0"/>
              <a:t>17-4-2024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300417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17-4-2024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189135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0C2A4DF-0FBC-4F54-BC60-F835AA6C692B}" type="datetimeFigureOut">
              <a:rPr lang="nl-NL" smtClean="0"/>
              <a:t>17-4-2024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643D5F-DB0C-43E2-A445-7F025C185C56}" type="slidenum">
              <a:rPr lang="nl-NL" smtClean="0"/>
              <a:t>‹nr.›</a:t>
            </a:fld>
            <a:endParaRPr lang="nl-NL"/>
          </a:p>
        </p:txBody>
      </p:sp>
    </p:spTree>
    <p:extLst>
      <p:ext uri="{BB962C8B-B14F-4D97-AF65-F5344CB8AC3E}">
        <p14:creationId xmlns:p14="http://schemas.microsoft.com/office/powerpoint/2010/main" val="204629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3.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2A4DF-0FBC-4F54-BC60-F835AA6C692B}" type="datetimeFigureOut">
              <a:rPr lang="nl-NL" smtClean="0"/>
              <a:t>17-4-2024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43D5F-DB0C-43E2-A445-7F025C185C56}" type="slidenum">
              <a:rPr lang="nl-NL" smtClean="0"/>
              <a:t>‹nr.›</a:t>
            </a:fld>
            <a:endParaRPr lang="nl-NL"/>
          </a:p>
        </p:txBody>
      </p:sp>
    </p:spTree>
    <p:extLst>
      <p:ext uri="{BB962C8B-B14F-4D97-AF65-F5344CB8AC3E}">
        <p14:creationId xmlns:p14="http://schemas.microsoft.com/office/powerpoint/2010/main" val="116433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142103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Za4lxgTEC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nTqnLJwH5f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RmEzW1NxObQ"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6H4TLjqZgf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AxCs3D3u56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3.xml"/><Relationship Id="rId1" Type="http://schemas.openxmlformats.org/officeDocument/2006/relationships/video" Target="https://www.youtube.com/embed/HCROAjaVfgg?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H2IOUqxoXX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GOffB6cJzJ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uCOIDbChH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TJLS_wo5uX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3.xml"/><Relationship Id="rId1" Type="http://schemas.openxmlformats.org/officeDocument/2006/relationships/video" Target="https://www.youtube.com/embed/UQJjRlfXqlE?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xml"/><Relationship Id="rId1" Type="http://schemas.openxmlformats.org/officeDocument/2006/relationships/video" Target="https://www.youtube.com/embed/jSG9mz5eLqs?feature=oembe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video" Target="https://player.vimeo.com/video/453924161?app_id=122963"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ideo" Target="https://www.youtube.com/embed/8FDsBeH0JpY?feature=oembe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a:extLst>
              <a:ext uri="{FF2B5EF4-FFF2-40B4-BE49-F238E27FC236}">
                <a16:creationId xmlns:a16="http://schemas.microsoft.com/office/drawing/2014/main" id="{0990AFFC-E527-4D55-803A-80CB9EAE5AB8}"/>
              </a:ext>
            </a:extLst>
          </p:cNvPr>
          <p:cNvSpPr txBox="1"/>
          <p:nvPr/>
        </p:nvSpPr>
        <p:spPr>
          <a:xfrm>
            <a:off x="683568" y="5517232"/>
            <a:ext cx="7488832" cy="769441"/>
          </a:xfrm>
          <a:prstGeom prst="rect">
            <a:avLst/>
          </a:prstGeom>
          <a:noFill/>
        </p:spPr>
        <p:txBody>
          <a:bodyPr wrap="square" rtlCol="0">
            <a:spAutoFit/>
          </a:bodyPr>
          <a:lstStyle/>
          <a:p>
            <a:pPr algn="ctr"/>
            <a:r>
              <a:rPr lang="nl-NL" sz="4400" b="1" dirty="0"/>
              <a:t>Verzorgen gewas</a:t>
            </a:r>
          </a:p>
        </p:txBody>
      </p:sp>
      <p:pic>
        <p:nvPicPr>
          <p:cNvPr id="8194" name="Picture 2" descr="https://dryhydroponics.nl/wp-content/uploads/2021/06/front-reliable_v2-600-400.jpg">
            <a:extLst>
              <a:ext uri="{FF2B5EF4-FFF2-40B4-BE49-F238E27FC236}">
                <a16:creationId xmlns:a16="http://schemas.microsoft.com/office/drawing/2014/main" id="{C54068C7-61E3-4611-8433-84BBF50A8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836712"/>
            <a:ext cx="6745932" cy="449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89257"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Snoeien en indraaien tomaten </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889257" y="1844824"/>
            <a:ext cx="6263640" cy="854080"/>
          </a:xfrm>
          <a:prstGeom prst="rect">
            <a:avLst/>
          </a:prstGeom>
          <a:noFill/>
        </p:spPr>
        <p:txBody>
          <a:bodyPr wrap="square" rtlCol="0">
            <a:spAutoFit/>
          </a:bodyPr>
          <a:lstStyle/>
          <a:p>
            <a:endParaRPr lang="nl-NL" dirty="0"/>
          </a:p>
          <a:p>
            <a:r>
              <a:rPr lang="nl-NL"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Onlinemedia 1">
            <a:hlinkClick r:id="" action="ppaction://media"/>
            <a:extLst>
              <a:ext uri="{FF2B5EF4-FFF2-40B4-BE49-F238E27FC236}">
                <a16:creationId xmlns:a16="http://schemas.microsoft.com/office/drawing/2014/main" id="{ED2A4554-D2A4-4C25-AC53-8F7B014C68FD}"/>
              </a:ext>
            </a:extLst>
          </p:cNvPr>
          <p:cNvPicPr>
            <a:picLocks noRot="1" noChangeAspect="1"/>
          </p:cNvPicPr>
          <p:nvPr>
            <a:videoFile r:link="rId1"/>
          </p:nvPr>
        </p:nvPicPr>
        <p:blipFill>
          <a:blip r:embed="rId3"/>
          <a:stretch>
            <a:fillRect/>
          </a:stretch>
        </p:blipFill>
        <p:spPr>
          <a:xfrm>
            <a:off x="987602" y="2143125"/>
            <a:ext cx="5870398" cy="3302099"/>
          </a:xfrm>
          <a:prstGeom prst="rect">
            <a:avLst/>
          </a:prstGeom>
        </p:spPr>
      </p:pic>
    </p:spTree>
    <p:extLst>
      <p:ext uri="{BB962C8B-B14F-4D97-AF65-F5344CB8AC3E}">
        <p14:creationId xmlns:p14="http://schemas.microsoft.com/office/powerpoint/2010/main" val="349430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712879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Indraaien en dieven op ware snelheid</a:t>
            </a:r>
            <a:endParaRPr kumimoji="0" lang="nl-NL" sz="3300" b="1" i="0" u="none" strike="noStrike" kern="1200" cap="none" spc="0" normalizeH="0" baseline="0" noProof="0" dirty="0">
              <a:ln>
                <a:noFill/>
              </a:ln>
              <a:solidFill>
                <a:prstClr val="black"/>
              </a:solidFill>
              <a:effectLst/>
              <a:uLnTx/>
              <a:uFillTx/>
              <a:ea typeface="+mn-ea"/>
              <a:cs typeface="+mn-cs"/>
            </a:endParaRPr>
          </a:p>
        </p:txBody>
      </p:sp>
      <p:pic>
        <p:nvPicPr>
          <p:cNvPr id="2" name="Onlinemedia 1">
            <a:hlinkClick r:id="" action="ppaction://media"/>
            <a:extLst>
              <a:ext uri="{FF2B5EF4-FFF2-40B4-BE49-F238E27FC236}">
                <a16:creationId xmlns:a16="http://schemas.microsoft.com/office/drawing/2014/main" id="{2B3CF308-48FC-4DC3-BA9F-2D84E3647C0A}"/>
              </a:ext>
            </a:extLst>
          </p:cNvPr>
          <p:cNvPicPr>
            <a:picLocks noRot="1" noChangeAspect="1"/>
          </p:cNvPicPr>
          <p:nvPr>
            <a:videoFile r:link="rId1"/>
          </p:nvPr>
        </p:nvPicPr>
        <p:blipFill>
          <a:blip r:embed="rId3"/>
          <a:stretch>
            <a:fillRect/>
          </a:stretch>
        </p:blipFill>
        <p:spPr>
          <a:xfrm>
            <a:off x="969346" y="1772816"/>
            <a:ext cx="6784754" cy="3816424"/>
          </a:xfrm>
          <a:prstGeom prst="rect">
            <a:avLst/>
          </a:prstGeom>
        </p:spPr>
      </p:pic>
    </p:spTree>
    <p:extLst>
      <p:ext uri="{BB962C8B-B14F-4D97-AF65-F5344CB8AC3E}">
        <p14:creationId xmlns:p14="http://schemas.microsoft.com/office/powerpoint/2010/main" val="290057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899592" y="1570291"/>
            <a:ext cx="6263640" cy="2146742"/>
          </a:xfrm>
          <a:prstGeom prst="rect">
            <a:avLst/>
          </a:prstGeom>
          <a:noFill/>
        </p:spPr>
        <p:txBody>
          <a:bodyPr wrap="square" rtlCol="0">
            <a:spAutoFit/>
          </a:bodyPr>
          <a:lstStyle/>
          <a:p>
            <a:r>
              <a:rPr lang="nl-NL" sz="2400" dirty="0"/>
              <a:t>Soms wordt de kop van een plant zo dik dat hij niet meer is in te draaien, hij breekt dan gewoon.</a:t>
            </a:r>
          </a:p>
          <a:p>
            <a:endParaRPr lang="nl-NL" sz="2400" dirty="0"/>
          </a:p>
          <a:p>
            <a:r>
              <a:rPr lang="nl-NL" sz="2400" dirty="0"/>
              <a:t>In zo’n geval gaat de kweker over op </a:t>
            </a:r>
            <a:r>
              <a:rPr lang="nl-NL" sz="2400" dirty="0" err="1"/>
              <a:t>clippen</a:t>
            </a:r>
            <a:endParaRPr lang="nl-NL" sz="2400" dirty="0"/>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Afbeelding 6">
            <a:extLst>
              <a:ext uri="{FF2B5EF4-FFF2-40B4-BE49-F238E27FC236}">
                <a16:creationId xmlns:a16="http://schemas.microsoft.com/office/drawing/2014/main" id="{F9A4BD5C-BF93-48A7-AADD-338F34A82D23}"/>
              </a:ext>
            </a:extLst>
          </p:cNvPr>
          <p:cNvPicPr>
            <a:picLocks noChangeAspect="1"/>
          </p:cNvPicPr>
          <p:nvPr/>
        </p:nvPicPr>
        <p:blipFill>
          <a:blip r:embed="rId2"/>
          <a:stretch>
            <a:fillRect/>
          </a:stretch>
        </p:blipFill>
        <p:spPr>
          <a:xfrm>
            <a:off x="2555776" y="3717033"/>
            <a:ext cx="2664296" cy="2664296"/>
          </a:xfrm>
          <a:prstGeom prst="rect">
            <a:avLst/>
          </a:prstGeom>
        </p:spPr>
      </p:pic>
    </p:spTree>
    <p:extLst>
      <p:ext uri="{BB962C8B-B14F-4D97-AF65-F5344CB8AC3E}">
        <p14:creationId xmlns:p14="http://schemas.microsoft.com/office/powerpoint/2010/main" val="30294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362733"/>
          </a:xfrm>
          <a:prstGeom prst="rect">
            <a:avLst/>
          </a:prstGeom>
          <a:noFill/>
        </p:spPr>
        <p:txBody>
          <a:bodyPr wrap="square" rtlCol="0">
            <a:spAutoFit/>
          </a:bodyPr>
          <a:lstStyle/>
          <a:p>
            <a:r>
              <a:rPr lang="nl-NL" sz="2400" dirty="0"/>
              <a:t>Nadeel van </a:t>
            </a:r>
            <a:r>
              <a:rPr lang="nl-NL" sz="2400" dirty="0" err="1"/>
              <a:t>clippen</a:t>
            </a:r>
            <a:r>
              <a:rPr lang="nl-NL" sz="2400" dirty="0"/>
              <a:t> is dat ze geld kosten.</a:t>
            </a:r>
          </a:p>
          <a:p>
            <a:endParaRPr lang="nl-NL" sz="2400" dirty="0"/>
          </a:p>
          <a:p>
            <a:r>
              <a:rPr lang="nl-NL" sz="2400" dirty="0"/>
              <a:t>En je kunt je gewas na de teelt niet composteren omdat de clips van plastic gemaakt zijn.</a:t>
            </a:r>
          </a:p>
          <a:p>
            <a:endParaRPr lang="nl-NL" sz="2400" dirty="0"/>
          </a:p>
          <a:p>
            <a:r>
              <a:rPr lang="nl-NL" sz="2400" dirty="0"/>
              <a:t>Tegenwoordig zijn er echter ook biologisch afbreekbare clips</a:t>
            </a:r>
          </a:p>
          <a:p>
            <a:endParaRPr lang="nl-NL" sz="2400" dirty="0"/>
          </a:p>
          <a:p>
            <a:endParaRPr lang="nl-NL" sz="2400" dirty="0"/>
          </a:p>
          <a:p>
            <a:endParaRPr lang="nl-NL" sz="2400" dirty="0"/>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EA9644DC-04FF-45D7-982A-63B4F7ADDD9E}"/>
              </a:ext>
            </a:extLst>
          </p:cNvPr>
          <p:cNvPicPr>
            <a:picLocks noChangeAspect="1"/>
          </p:cNvPicPr>
          <p:nvPr/>
        </p:nvPicPr>
        <p:blipFill>
          <a:blip r:embed="rId2"/>
          <a:stretch>
            <a:fillRect/>
          </a:stretch>
        </p:blipFill>
        <p:spPr>
          <a:xfrm>
            <a:off x="6012160" y="4218974"/>
            <a:ext cx="2803202" cy="2429190"/>
          </a:xfrm>
          <a:prstGeom prst="rect">
            <a:avLst/>
          </a:prstGeom>
        </p:spPr>
      </p:pic>
    </p:spTree>
    <p:extLst>
      <p:ext uri="{BB962C8B-B14F-4D97-AF65-F5344CB8AC3E}">
        <p14:creationId xmlns:p14="http://schemas.microsoft.com/office/powerpoint/2010/main" val="383132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Draaien versus </a:t>
            </a: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5101397"/>
          </a:xfrm>
          <a:prstGeom prst="rect">
            <a:avLst/>
          </a:prstGeom>
          <a:noFill/>
        </p:spPr>
        <p:txBody>
          <a:bodyPr wrap="square" rtlCol="0">
            <a:spAutoFit/>
          </a:bodyPr>
          <a:lstStyle/>
          <a:p>
            <a:r>
              <a:rPr lang="nl-NL" sz="2400" dirty="0"/>
              <a:t>Draaien of </a:t>
            </a:r>
            <a:r>
              <a:rPr lang="nl-NL" sz="2400" dirty="0" err="1"/>
              <a:t>clippen</a:t>
            </a:r>
            <a:r>
              <a:rPr lang="nl-NL" sz="2400" dirty="0"/>
              <a:t>: er is geen eenduidig antwoord op de vraag welke methode van touw opbinden bij planten beter is. </a:t>
            </a:r>
          </a:p>
          <a:p>
            <a:endParaRPr lang="nl-NL" sz="2400" dirty="0"/>
          </a:p>
          <a:p>
            <a:r>
              <a:rPr lang="nl-NL" sz="2400" dirty="0"/>
              <a:t>Elk gewas is in principe geschikt om te </a:t>
            </a:r>
            <a:r>
              <a:rPr lang="nl-NL" sz="2400" dirty="0" err="1"/>
              <a:t>clippen</a:t>
            </a:r>
            <a:r>
              <a:rPr lang="nl-NL" sz="2400" dirty="0"/>
              <a:t>, maar draaien is bijvoorbeeld bij dikke stengels af te raden. </a:t>
            </a:r>
          </a:p>
          <a:p>
            <a:endParaRPr lang="nl-NL" sz="2400" dirty="0"/>
          </a:p>
          <a:p>
            <a:r>
              <a:rPr lang="nl-NL" sz="2400" dirty="0"/>
              <a:t>Echter zijn dikke stengels soms seizoensgebonden, waardoor je </a:t>
            </a:r>
            <a:r>
              <a:rPr lang="nl-NL" sz="2400" dirty="0" err="1"/>
              <a:t>clippen</a:t>
            </a:r>
            <a:r>
              <a:rPr lang="nl-NL" sz="2400" dirty="0"/>
              <a:t> wel kunt combineren met draaien.</a:t>
            </a:r>
          </a:p>
          <a:p>
            <a:endParaRPr lang="nl-NL" sz="2400" dirty="0"/>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EA9644DC-04FF-45D7-982A-63B4F7ADDD9E}"/>
              </a:ext>
            </a:extLst>
          </p:cNvPr>
          <p:cNvPicPr>
            <a:picLocks noChangeAspect="1"/>
          </p:cNvPicPr>
          <p:nvPr/>
        </p:nvPicPr>
        <p:blipFill>
          <a:blip r:embed="rId2"/>
          <a:stretch>
            <a:fillRect/>
          </a:stretch>
        </p:blipFill>
        <p:spPr>
          <a:xfrm>
            <a:off x="6772846" y="0"/>
            <a:ext cx="2371154" cy="2054787"/>
          </a:xfrm>
          <a:prstGeom prst="rect">
            <a:avLst/>
          </a:prstGeom>
        </p:spPr>
      </p:pic>
    </p:spTree>
    <p:extLst>
      <p:ext uri="{BB962C8B-B14F-4D97-AF65-F5344CB8AC3E}">
        <p14:creationId xmlns:p14="http://schemas.microsoft.com/office/powerpoint/2010/main" val="23069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Draaien versus </a:t>
            </a: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7056784" cy="5101397"/>
          </a:xfrm>
          <a:prstGeom prst="rect">
            <a:avLst/>
          </a:prstGeom>
          <a:noFill/>
        </p:spPr>
        <p:txBody>
          <a:bodyPr wrap="square" rtlCol="0">
            <a:spAutoFit/>
          </a:bodyPr>
          <a:lstStyle/>
          <a:p>
            <a:r>
              <a:rPr lang="nl-NL" sz="2400" dirty="0"/>
              <a:t>Kostentechnisch is er ook geen overduidelijke ‘winnaar’. Draaien levert hogere arbeidskosten, maar bij </a:t>
            </a:r>
            <a:r>
              <a:rPr lang="nl-NL" sz="2400" dirty="0" err="1"/>
              <a:t>clippen</a:t>
            </a:r>
            <a:r>
              <a:rPr lang="nl-NL" sz="2400" dirty="0"/>
              <a:t> heb je te maken met (hogere) materiaal- en afvalkosten. </a:t>
            </a:r>
          </a:p>
          <a:p>
            <a:endParaRPr lang="nl-NL" sz="2400" dirty="0"/>
          </a:p>
          <a:p>
            <a:r>
              <a:rPr lang="nl-NL" sz="2400" dirty="0"/>
              <a:t>Draaien levert echter ook enige risico’s, waardoor de kans op schade(kosten) toeneemt. </a:t>
            </a:r>
          </a:p>
          <a:p>
            <a:endParaRPr lang="nl-NL" sz="2400" dirty="0"/>
          </a:p>
          <a:p>
            <a:r>
              <a:rPr lang="nl-NL" sz="2400" dirty="0"/>
              <a:t>Heb je zeer ervaren draaiers? Dan beperk je dit risico. Bij </a:t>
            </a:r>
            <a:r>
              <a:rPr lang="nl-NL" sz="2400" dirty="0" err="1"/>
              <a:t>clippen</a:t>
            </a:r>
            <a:r>
              <a:rPr lang="nl-NL" sz="2400" dirty="0"/>
              <a:t> heb je hier geen ‘last’ van, dit kan namelijk iedereen zonder enige ervaring.</a:t>
            </a:r>
            <a:br>
              <a:rPr lang="nl-NL" sz="2400" dirty="0"/>
            </a:br>
            <a:endParaRPr lang="nl-NL" sz="2400" dirty="0"/>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EA9644DC-04FF-45D7-982A-63B4F7ADDD9E}"/>
              </a:ext>
            </a:extLst>
          </p:cNvPr>
          <p:cNvPicPr>
            <a:picLocks noChangeAspect="1"/>
          </p:cNvPicPr>
          <p:nvPr/>
        </p:nvPicPr>
        <p:blipFill>
          <a:blip r:embed="rId2"/>
          <a:stretch>
            <a:fillRect/>
          </a:stretch>
        </p:blipFill>
        <p:spPr>
          <a:xfrm>
            <a:off x="6772846" y="0"/>
            <a:ext cx="2371154" cy="2054787"/>
          </a:xfrm>
          <a:prstGeom prst="rect">
            <a:avLst/>
          </a:prstGeom>
        </p:spPr>
      </p:pic>
    </p:spTree>
    <p:extLst>
      <p:ext uri="{BB962C8B-B14F-4D97-AF65-F5344CB8AC3E}">
        <p14:creationId xmlns:p14="http://schemas.microsoft.com/office/powerpoint/2010/main" val="42282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Draaien versus </a:t>
            </a: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1038746"/>
          </a:xfrm>
          <a:prstGeom prst="rect">
            <a:avLst/>
          </a:prstGeom>
          <a:noFill/>
        </p:spPr>
        <p:txBody>
          <a:bodyPr wrap="square" rtlCol="0">
            <a:spAutoFit/>
          </a:bodyPr>
          <a:lstStyle/>
          <a:p>
            <a:endParaRPr lang="nl-NL" sz="2400" dirty="0"/>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EA9644DC-04FF-45D7-982A-63B4F7ADDD9E}"/>
              </a:ext>
            </a:extLst>
          </p:cNvPr>
          <p:cNvPicPr>
            <a:picLocks noChangeAspect="1"/>
          </p:cNvPicPr>
          <p:nvPr/>
        </p:nvPicPr>
        <p:blipFill>
          <a:blip r:embed="rId2"/>
          <a:stretch>
            <a:fillRect/>
          </a:stretch>
        </p:blipFill>
        <p:spPr>
          <a:xfrm>
            <a:off x="6772846" y="0"/>
            <a:ext cx="2371154" cy="2054787"/>
          </a:xfrm>
          <a:prstGeom prst="rect">
            <a:avLst/>
          </a:prstGeom>
        </p:spPr>
      </p:pic>
      <p:pic>
        <p:nvPicPr>
          <p:cNvPr id="5" name="Afbeelding 4">
            <a:extLst>
              <a:ext uri="{FF2B5EF4-FFF2-40B4-BE49-F238E27FC236}">
                <a16:creationId xmlns:a16="http://schemas.microsoft.com/office/drawing/2014/main" id="{E7EE8F26-B0D8-4122-91C5-9CE564631088}"/>
              </a:ext>
            </a:extLst>
          </p:cNvPr>
          <p:cNvPicPr>
            <a:picLocks noChangeAspect="1"/>
          </p:cNvPicPr>
          <p:nvPr/>
        </p:nvPicPr>
        <p:blipFill>
          <a:blip r:embed="rId3"/>
          <a:stretch>
            <a:fillRect/>
          </a:stretch>
        </p:blipFill>
        <p:spPr>
          <a:xfrm>
            <a:off x="467544" y="2564904"/>
            <a:ext cx="8600582" cy="2789601"/>
          </a:xfrm>
          <a:prstGeom prst="rect">
            <a:avLst/>
          </a:prstGeom>
        </p:spPr>
      </p:pic>
    </p:spTree>
    <p:extLst>
      <p:ext uri="{BB962C8B-B14F-4D97-AF65-F5344CB8AC3E}">
        <p14:creationId xmlns:p14="http://schemas.microsoft.com/office/powerpoint/2010/main" val="250372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Indraaien versus </a:t>
            </a: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1038746"/>
          </a:xfrm>
          <a:prstGeom prst="rect">
            <a:avLst/>
          </a:prstGeom>
          <a:noFill/>
        </p:spPr>
        <p:txBody>
          <a:bodyPr wrap="square" rtlCol="0">
            <a:spAutoFit/>
          </a:bodyPr>
          <a:lstStyle/>
          <a:p>
            <a:endParaRPr lang="nl-NL" sz="2400" dirty="0"/>
          </a:p>
          <a:p>
            <a:endParaRPr lang="nl-NL" sz="2400" dirty="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Onlinemedia 1">
            <a:hlinkClick r:id="" action="ppaction://media"/>
            <a:extLst>
              <a:ext uri="{FF2B5EF4-FFF2-40B4-BE49-F238E27FC236}">
                <a16:creationId xmlns:a16="http://schemas.microsoft.com/office/drawing/2014/main" id="{BE0AB90F-4F72-456F-B70A-F657109E13BB}"/>
              </a:ext>
            </a:extLst>
          </p:cNvPr>
          <p:cNvPicPr>
            <a:picLocks noRot="1" noChangeAspect="1"/>
          </p:cNvPicPr>
          <p:nvPr>
            <a:videoFile r:link="rId1"/>
          </p:nvPr>
        </p:nvPicPr>
        <p:blipFill>
          <a:blip r:embed="rId3"/>
          <a:stretch>
            <a:fillRect/>
          </a:stretch>
        </p:blipFill>
        <p:spPr>
          <a:xfrm>
            <a:off x="1116418" y="1485235"/>
            <a:ext cx="6271895" cy="3527941"/>
          </a:xfrm>
          <a:prstGeom prst="rect">
            <a:avLst/>
          </a:prstGeom>
        </p:spPr>
      </p:pic>
    </p:spTree>
    <p:extLst>
      <p:ext uri="{BB962C8B-B14F-4D97-AF65-F5344CB8AC3E}">
        <p14:creationId xmlns:p14="http://schemas.microsoft.com/office/powerpoint/2010/main" val="367844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err="1">
                <a:solidFill>
                  <a:prstClr val="black"/>
                </a:solidFill>
                <a:ea typeface="+mn-ea"/>
                <a:cs typeface="Calibri" panose="020F0502020204030204" pitchFamily="34" charset="0"/>
              </a:rPr>
              <a:t>Tomsystem</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3785652"/>
          </a:xfrm>
          <a:prstGeom prst="rect">
            <a:avLst/>
          </a:prstGeom>
          <a:noFill/>
        </p:spPr>
        <p:txBody>
          <a:bodyPr wrap="square" rtlCol="0">
            <a:spAutoFit/>
          </a:bodyPr>
          <a:lstStyle/>
          <a:p>
            <a:r>
              <a:rPr lang="nl-NL" sz="2400" dirty="0" err="1"/>
              <a:t>Tomsystem</a:t>
            </a:r>
            <a:r>
              <a:rPr lang="nl-NL" sz="2400" dirty="0"/>
              <a:t> is een systeem voor planten</a:t>
            </a:r>
            <a:r>
              <a:rPr lang="nl-NL" sz="2400" b="1" dirty="0"/>
              <a:t> </a:t>
            </a:r>
            <a:r>
              <a:rPr lang="nl-NL" sz="2400" dirty="0"/>
              <a:t>dat zich richt op het binden van de plant met gegalvaniseerde metalen klemmen. </a:t>
            </a:r>
          </a:p>
          <a:p>
            <a:endParaRPr lang="nl-NL" sz="2400" dirty="0"/>
          </a:p>
          <a:p>
            <a:r>
              <a:rPr lang="nl-NL" sz="2400" dirty="0"/>
              <a:t>Met dit apparaat kunnen tomaten, komkommers en paprika’s op een snelle en eenvoudige manier worden vastgebonden. Het is de meest efficiënte machine op de markt.  </a:t>
            </a:r>
          </a:p>
          <a:p>
            <a:endParaRPr lang="nl-NL" sz="2400" dirty="0"/>
          </a:p>
          <a:p>
            <a:r>
              <a:rPr lang="nl-NL" sz="2400" dirty="0"/>
              <a:t>De ijzeren nietjes zijn afbreekbaar.</a:t>
            </a:r>
            <a:endParaRPr lang="nl-NL" dirty="0"/>
          </a:p>
        </p:txBody>
      </p:sp>
      <p:pic>
        <p:nvPicPr>
          <p:cNvPr id="2" name="Afbeelding 1">
            <a:extLst>
              <a:ext uri="{FF2B5EF4-FFF2-40B4-BE49-F238E27FC236}">
                <a16:creationId xmlns:a16="http://schemas.microsoft.com/office/drawing/2014/main" id="{0EDC7820-578C-4036-B769-3CE1B0AC8878}"/>
              </a:ext>
            </a:extLst>
          </p:cNvPr>
          <p:cNvPicPr>
            <a:picLocks noChangeAspect="1"/>
          </p:cNvPicPr>
          <p:nvPr/>
        </p:nvPicPr>
        <p:blipFill>
          <a:blip r:embed="rId2"/>
          <a:stretch>
            <a:fillRect/>
          </a:stretch>
        </p:blipFill>
        <p:spPr>
          <a:xfrm>
            <a:off x="6713182" y="320461"/>
            <a:ext cx="2160240" cy="1800782"/>
          </a:xfrm>
          <a:prstGeom prst="rect">
            <a:avLst/>
          </a:prstGeom>
        </p:spPr>
      </p:pic>
    </p:spTree>
    <p:extLst>
      <p:ext uri="{BB962C8B-B14F-4D97-AF65-F5344CB8AC3E}">
        <p14:creationId xmlns:p14="http://schemas.microsoft.com/office/powerpoint/2010/main" val="370434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err="1">
                <a:solidFill>
                  <a:prstClr val="black"/>
                </a:solidFill>
                <a:ea typeface="+mn-ea"/>
                <a:cs typeface="Calibri" panose="020F0502020204030204" pitchFamily="34" charset="0"/>
              </a:rPr>
              <a:t>Tomsystem</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669414"/>
          </a:xfrm>
          <a:prstGeom prst="rect">
            <a:avLst/>
          </a:prstGeom>
          <a:noFill/>
        </p:spPr>
        <p:txBody>
          <a:bodyPr wrap="square" rtlCol="0">
            <a:spAutoFit/>
          </a:bodyPr>
          <a:lstStyle/>
          <a:p>
            <a:endParaRPr lang="nl-NL" sz="2400" dirty="0"/>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Onlinemedia 1">
            <a:hlinkClick r:id="" action="ppaction://media"/>
            <a:extLst>
              <a:ext uri="{FF2B5EF4-FFF2-40B4-BE49-F238E27FC236}">
                <a16:creationId xmlns:a16="http://schemas.microsoft.com/office/drawing/2014/main" id="{43E76801-4829-4891-92C8-02EBA6C0112C}"/>
              </a:ext>
            </a:extLst>
          </p:cNvPr>
          <p:cNvPicPr>
            <a:picLocks noRot="1" noChangeAspect="1"/>
          </p:cNvPicPr>
          <p:nvPr>
            <a:videoFile r:link="rId1"/>
          </p:nvPr>
        </p:nvPicPr>
        <p:blipFill>
          <a:blip r:embed="rId3"/>
          <a:stretch>
            <a:fillRect/>
          </a:stretch>
        </p:blipFill>
        <p:spPr>
          <a:xfrm>
            <a:off x="971600" y="1516287"/>
            <a:ext cx="6800756" cy="3825425"/>
          </a:xfrm>
          <a:prstGeom prst="rect">
            <a:avLst/>
          </a:prstGeom>
        </p:spPr>
      </p:pic>
    </p:spTree>
    <p:extLst>
      <p:ext uri="{BB962C8B-B14F-4D97-AF65-F5344CB8AC3E}">
        <p14:creationId xmlns:p14="http://schemas.microsoft.com/office/powerpoint/2010/main" val="187440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Tomsystem</a:t>
            </a: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 versus </a:t>
            </a:r>
            <a:r>
              <a:rPr kumimoji="0" lang="nl-NL" sz="3300" b="1" i="0" u="none" strike="noStrike" kern="1200" cap="none" spc="0" normalizeH="0" baseline="0" noProof="0" dirty="0" err="1">
                <a:ln>
                  <a:noFill/>
                </a:ln>
                <a:solidFill>
                  <a:prstClr val="black"/>
                </a:solidFill>
                <a:effectLst/>
                <a:uLnTx/>
                <a:uFillTx/>
                <a:cs typeface="Calibri" panose="020F0502020204030204" pitchFamily="34" charset="0"/>
              </a:rPr>
              <a:t>clippen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669414"/>
          </a:xfrm>
          <a:prstGeom prst="rect">
            <a:avLst/>
          </a:prstGeom>
          <a:noFill/>
        </p:spPr>
        <p:txBody>
          <a:bodyPr wrap="square" rtlCol="0">
            <a:spAutoFit/>
          </a:bodyPr>
          <a:lstStyle/>
          <a:p>
            <a:r>
              <a:rPr lang="nl-NL" sz="2400" dirty="0"/>
              <a: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6B656EAD-D7DC-4E1D-957E-256257307ADE}"/>
              </a:ext>
            </a:extLst>
          </p:cNvPr>
          <p:cNvPicPr>
            <a:picLocks noChangeAspect="1"/>
          </p:cNvPicPr>
          <p:nvPr/>
        </p:nvPicPr>
        <p:blipFill>
          <a:blip r:embed="rId2"/>
          <a:stretch>
            <a:fillRect/>
          </a:stretch>
        </p:blipFill>
        <p:spPr>
          <a:xfrm>
            <a:off x="251520" y="1700808"/>
            <a:ext cx="7472511" cy="4264292"/>
          </a:xfrm>
          <a:prstGeom prst="rect">
            <a:avLst/>
          </a:prstGeom>
        </p:spPr>
      </p:pic>
    </p:spTree>
    <p:extLst>
      <p:ext uri="{BB962C8B-B14F-4D97-AF65-F5344CB8AC3E}">
        <p14:creationId xmlns:p14="http://schemas.microsoft.com/office/powerpoint/2010/main" val="293615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Bladplukken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3046988"/>
          </a:xfrm>
          <a:prstGeom prst="rect">
            <a:avLst/>
          </a:prstGeom>
          <a:noFill/>
        </p:spPr>
        <p:txBody>
          <a:bodyPr wrap="square" rtlCol="0">
            <a:spAutoFit/>
          </a:bodyPr>
          <a:lstStyle/>
          <a:p>
            <a:r>
              <a:rPr lang="nl-NL" sz="2400" dirty="0"/>
              <a:t>Bij groentegewassen worden vaak de onderste bladeren verwijderd (tot de eerste vruchten)</a:t>
            </a:r>
          </a:p>
          <a:p>
            <a:endParaRPr lang="nl-NL" sz="2400" dirty="0"/>
          </a:p>
          <a:p>
            <a:r>
              <a:rPr lang="nl-NL" sz="2400" dirty="0"/>
              <a:t>De reden hiervoor is dat deze bladeren oud zijn en vaak in de schaduw hangen.</a:t>
            </a:r>
          </a:p>
          <a:p>
            <a:endParaRPr lang="nl-NL" sz="2400" dirty="0"/>
          </a:p>
          <a:p>
            <a:r>
              <a:rPr lang="nl-NL" sz="2400" dirty="0"/>
              <a:t>Deze bladeren kosten meer energie van de plant dan dat ze opbrengen aan assimilatie</a:t>
            </a:r>
            <a:endParaRPr lang="nl-NL" dirty="0"/>
          </a:p>
        </p:txBody>
      </p:sp>
      <p:pic>
        <p:nvPicPr>
          <p:cNvPr id="5" name="Picture 2" descr="CO niet meer dan genoeg">
            <a:extLst>
              <a:ext uri="{FF2B5EF4-FFF2-40B4-BE49-F238E27FC236}">
                <a16:creationId xmlns:a16="http://schemas.microsoft.com/office/drawing/2014/main" id="{ACB4BC8F-CEC2-4298-8E70-DD5419CD7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837472"/>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Bladplukken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115616" y="1905506"/>
            <a:ext cx="6263640" cy="3046988"/>
          </a:xfrm>
          <a:prstGeom prst="rect">
            <a:avLst/>
          </a:prstGeom>
          <a:noFill/>
        </p:spPr>
        <p:txBody>
          <a:bodyPr wrap="square" rtlCol="0">
            <a:spAutoFit/>
          </a:bodyPr>
          <a:lstStyle/>
          <a:p>
            <a:r>
              <a:rPr lang="nl-NL" sz="2400" dirty="0"/>
              <a:t>Bij gewassen die men laat zakken (komkommers en tomaten) zouden deze bladeren anders ook op de grond komen te liggen, en daardoor een invalshoek voor </a:t>
            </a:r>
            <a:r>
              <a:rPr lang="nl-NL" sz="2400" dirty="0" err="1"/>
              <a:t>botrytis</a:t>
            </a:r>
            <a:r>
              <a:rPr lang="nl-NL" sz="2400" dirty="0"/>
              <a:t> (rot) gaan vormen.</a:t>
            </a:r>
          </a:p>
          <a:p>
            <a:endParaRPr lang="nl-NL" sz="2400" dirty="0"/>
          </a:p>
          <a:p>
            <a:r>
              <a:rPr lang="nl-NL" sz="2400" dirty="0"/>
              <a:t>Bijkomend voordeel van bladplukken is dat de vruchten eerder zullen afrijpen, doordat de zon beter bij de vruchten kan komen.</a:t>
            </a:r>
            <a:endParaRPr lang="nl-NL" dirty="0"/>
          </a:p>
        </p:txBody>
      </p:sp>
      <p:pic>
        <p:nvPicPr>
          <p:cNvPr id="2" name="Afbeelding 1">
            <a:extLst>
              <a:ext uri="{FF2B5EF4-FFF2-40B4-BE49-F238E27FC236}">
                <a16:creationId xmlns:a16="http://schemas.microsoft.com/office/drawing/2014/main" id="{03724741-369D-4690-AF1F-A37E9FF85F1C}"/>
              </a:ext>
            </a:extLst>
          </p:cNvPr>
          <p:cNvPicPr>
            <a:picLocks noChangeAspect="1"/>
          </p:cNvPicPr>
          <p:nvPr/>
        </p:nvPicPr>
        <p:blipFill>
          <a:blip r:embed="rId2"/>
          <a:stretch>
            <a:fillRect/>
          </a:stretch>
        </p:blipFill>
        <p:spPr>
          <a:xfrm>
            <a:off x="7104459" y="4357627"/>
            <a:ext cx="1847850" cy="2476500"/>
          </a:xfrm>
          <a:prstGeom prst="rect">
            <a:avLst/>
          </a:prstGeom>
        </p:spPr>
      </p:pic>
    </p:spTree>
    <p:extLst>
      <p:ext uri="{BB962C8B-B14F-4D97-AF65-F5344CB8AC3E}">
        <p14:creationId xmlns:p14="http://schemas.microsoft.com/office/powerpoint/2010/main" val="36801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Bladplukken, hoe doe je dat?</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899592" y="1340768"/>
            <a:ext cx="6263640" cy="3416320"/>
          </a:xfrm>
          <a:prstGeom prst="rect">
            <a:avLst/>
          </a:prstGeom>
          <a:noFill/>
        </p:spPr>
        <p:txBody>
          <a:bodyPr wrap="square" rtlCol="0">
            <a:spAutoFit/>
          </a:bodyPr>
          <a:lstStyle/>
          <a:p>
            <a:r>
              <a:rPr lang="nl-NL" sz="2400" dirty="0"/>
              <a:t>Als je met je duim en wijsvinger het blad helemaal bij de stam van de tomatenplant beetpakt en vervolgens een krachtige beweging omhoog of naar beneden maakt, breekt het blad mooi vlak af. </a:t>
            </a:r>
          </a:p>
          <a:p>
            <a:endParaRPr lang="nl-NL" sz="2400" dirty="0"/>
          </a:p>
          <a:p>
            <a:r>
              <a:rPr lang="nl-NL" sz="2400" dirty="0"/>
              <a:t>Dat vlak afbreken is erg belangrijk, omdat de wond dan goed geneest en de kans op schimmelziektes het kleinst is. </a:t>
            </a:r>
          </a:p>
        </p:txBody>
      </p:sp>
      <p:pic>
        <p:nvPicPr>
          <p:cNvPr id="1028" name="Picture 4" descr="Basisadvies ter beheersing van Botrytis in de biologische tomatenteelt |  Botrytis.be">
            <a:extLst>
              <a:ext uri="{FF2B5EF4-FFF2-40B4-BE49-F238E27FC236}">
                <a16:creationId xmlns:a16="http://schemas.microsoft.com/office/drawing/2014/main" id="{EC5E07ED-AA2E-4355-A74D-D525CD2BD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149080"/>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EAFDCF9-D718-4BF0-8D31-827937A6D338}"/>
              </a:ext>
            </a:extLst>
          </p:cNvPr>
          <p:cNvSpPr txBox="1"/>
          <p:nvPr/>
        </p:nvSpPr>
        <p:spPr>
          <a:xfrm>
            <a:off x="4031412" y="5589240"/>
            <a:ext cx="2681770" cy="369332"/>
          </a:xfrm>
          <a:prstGeom prst="rect">
            <a:avLst/>
          </a:prstGeom>
          <a:noFill/>
        </p:spPr>
        <p:txBody>
          <a:bodyPr wrap="square" rtlCol="0">
            <a:spAutoFit/>
          </a:bodyPr>
          <a:lstStyle/>
          <a:p>
            <a:r>
              <a:rPr lang="nl-NL" dirty="0"/>
              <a:t>Slecht afgebroken blad</a:t>
            </a:r>
          </a:p>
        </p:txBody>
      </p:sp>
    </p:spTree>
    <p:extLst>
      <p:ext uri="{BB962C8B-B14F-4D97-AF65-F5344CB8AC3E}">
        <p14:creationId xmlns:p14="http://schemas.microsoft.com/office/powerpoint/2010/main" val="29519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cs typeface="Calibri" panose="020F0502020204030204" pitchFamily="34" charset="0"/>
              </a:rPr>
              <a:t>Bladplukken, hoe doe je dat?</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1115616" y="1905506"/>
            <a:ext cx="6263640" cy="3416320"/>
          </a:xfrm>
          <a:prstGeom prst="rect">
            <a:avLst/>
          </a:prstGeom>
          <a:noFill/>
        </p:spPr>
        <p:txBody>
          <a:bodyPr wrap="square" rtlCol="0">
            <a:spAutoFit/>
          </a:bodyPr>
          <a:lstStyle/>
          <a:p>
            <a:r>
              <a:rPr lang="nl-NL" sz="2400" dirty="0"/>
              <a:t>Vaak wordt er blad gesneden in plaats van geplukt.</a:t>
            </a:r>
          </a:p>
          <a:p>
            <a:endParaRPr lang="nl-NL" sz="2400" dirty="0"/>
          </a:p>
          <a:p>
            <a:r>
              <a:rPr lang="nl-NL" sz="2400" dirty="0"/>
              <a:t>Zorg dat je altijd vlak langs de stengel snijdt, zodat er een mooie vlakke wond ontstaat en de kans op schimmelinfectie klein is.</a:t>
            </a:r>
          </a:p>
          <a:p>
            <a:endParaRPr lang="nl-NL" sz="2400" dirty="0"/>
          </a:p>
          <a:p>
            <a:r>
              <a:rPr lang="nl-NL" sz="2400" dirty="0"/>
              <a:t>Pas ook op dat je niet in de vruchten snijd!</a:t>
            </a:r>
          </a:p>
          <a:p>
            <a:r>
              <a:rPr lang="nl-NL" sz="2400" dirty="0"/>
              <a:t>Er zijn hiervoor speciale mesjes op de markt</a:t>
            </a:r>
          </a:p>
        </p:txBody>
      </p:sp>
      <p:pic>
        <p:nvPicPr>
          <p:cNvPr id="2" name="Afbeelding 1">
            <a:extLst>
              <a:ext uri="{FF2B5EF4-FFF2-40B4-BE49-F238E27FC236}">
                <a16:creationId xmlns:a16="http://schemas.microsoft.com/office/drawing/2014/main" id="{C8BED11F-A05A-43C5-A2CC-061D856433D7}"/>
              </a:ext>
            </a:extLst>
          </p:cNvPr>
          <p:cNvPicPr>
            <a:picLocks noChangeAspect="1"/>
          </p:cNvPicPr>
          <p:nvPr/>
        </p:nvPicPr>
        <p:blipFill>
          <a:blip r:embed="rId2"/>
          <a:stretch>
            <a:fillRect/>
          </a:stretch>
        </p:blipFill>
        <p:spPr>
          <a:xfrm>
            <a:off x="6804248" y="5031804"/>
            <a:ext cx="2250951" cy="1694731"/>
          </a:xfrm>
          <a:prstGeom prst="rect">
            <a:avLst/>
          </a:prstGeom>
        </p:spPr>
      </p:pic>
      <p:pic>
        <p:nvPicPr>
          <p:cNvPr id="5" name="Afbeelding 4">
            <a:extLst>
              <a:ext uri="{FF2B5EF4-FFF2-40B4-BE49-F238E27FC236}">
                <a16:creationId xmlns:a16="http://schemas.microsoft.com/office/drawing/2014/main" id="{3BF45115-B773-4B6B-9B91-0FD0B33C6685}"/>
              </a:ext>
            </a:extLst>
          </p:cNvPr>
          <p:cNvPicPr>
            <a:picLocks noChangeAspect="1"/>
          </p:cNvPicPr>
          <p:nvPr/>
        </p:nvPicPr>
        <p:blipFill>
          <a:blip r:embed="rId3"/>
          <a:stretch>
            <a:fillRect/>
          </a:stretch>
        </p:blipFill>
        <p:spPr>
          <a:xfrm rot="5400000">
            <a:off x="6718696" y="691642"/>
            <a:ext cx="2619375" cy="1743075"/>
          </a:xfrm>
          <a:prstGeom prst="rect">
            <a:avLst/>
          </a:prstGeom>
        </p:spPr>
      </p:pic>
    </p:spTree>
    <p:extLst>
      <p:ext uri="{BB962C8B-B14F-4D97-AF65-F5344CB8AC3E}">
        <p14:creationId xmlns:p14="http://schemas.microsoft.com/office/powerpoint/2010/main" val="10854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err="1">
                <a:ln>
                  <a:noFill/>
                </a:ln>
                <a:solidFill>
                  <a:prstClr val="black"/>
                </a:solidFill>
                <a:effectLst/>
                <a:uLnTx/>
                <a:uFillTx/>
                <a:ea typeface="+mn-ea"/>
                <a:cs typeface="+mn-cs"/>
              </a:rPr>
              <a:t>Bladsnijden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2" name="Onlinemedia 1">
            <a:hlinkClick r:id="" action="ppaction://media"/>
            <a:extLst>
              <a:ext uri="{FF2B5EF4-FFF2-40B4-BE49-F238E27FC236}">
                <a16:creationId xmlns:a16="http://schemas.microsoft.com/office/drawing/2014/main" id="{B53CE563-1D89-458C-941B-063F37E8094A}"/>
              </a:ext>
            </a:extLst>
          </p:cNvPr>
          <p:cNvPicPr>
            <a:picLocks noRot="1" noChangeAspect="1"/>
          </p:cNvPicPr>
          <p:nvPr>
            <a:videoFile r:link="rId1"/>
          </p:nvPr>
        </p:nvPicPr>
        <p:blipFill>
          <a:blip r:embed="rId3"/>
          <a:stretch>
            <a:fillRect/>
          </a:stretch>
        </p:blipFill>
        <p:spPr>
          <a:xfrm>
            <a:off x="987602" y="1700808"/>
            <a:ext cx="6656739" cy="3744416"/>
          </a:xfrm>
          <a:prstGeom prst="rect">
            <a:avLst/>
          </a:prstGeom>
        </p:spPr>
      </p:pic>
    </p:spTree>
    <p:extLst>
      <p:ext uri="{BB962C8B-B14F-4D97-AF65-F5344CB8AC3E}">
        <p14:creationId xmlns:p14="http://schemas.microsoft.com/office/powerpoint/2010/main" val="9302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ea typeface="+mn-ea"/>
                <a:cs typeface="+mn-cs"/>
              </a:rPr>
              <a:t>Bladplukrobot</a:t>
            </a: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5" name="Onlinemedia 4" title="Bladplukrobot van Priva wint prijs">
            <a:hlinkClick r:id="" action="ppaction://media"/>
            <a:extLst>
              <a:ext uri="{FF2B5EF4-FFF2-40B4-BE49-F238E27FC236}">
                <a16:creationId xmlns:a16="http://schemas.microsoft.com/office/drawing/2014/main" id="{AB94871F-558A-AC1E-8601-151044CBD06C}"/>
              </a:ext>
            </a:extLst>
          </p:cNvPr>
          <p:cNvPicPr>
            <a:picLocks noRot="1" noChangeAspect="1"/>
          </p:cNvPicPr>
          <p:nvPr>
            <a:videoFile r:link="rId1"/>
          </p:nvPr>
        </p:nvPicPr>
        <p:blipFill>
          <a:blip r:embed="rId3"/>
          <a:stretch>
            <a:fillRect/>
          </a:stretch>
        </p:blipFill>
        <p:spPr>
          <a:xfrm>
            <a:off x="124958" y="1568055"/>
            <a:ext cx="7627870" cy="4309217"/>
          </a:xfrm>
          <a:prstGeom prst="rect">
            <a:avLst/>
          </a:prstGeom>
        </p:spPr>
      </p:pic>
    </p:spTree>
    <p:extLst>
      <p:ext uri="{BB962C8B-B14F-4D97-AF65-F5344CB8AC3E}">
        <p14:creationId xmlns:p14="http://schemas.microsoft.com/office/powerpoint/2010/main" val="4031565673"/>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err="1">
                <a:solidFill>
                  <a:prstClr val="black"/>
                </a:solidFill>
                <a:ea typeface="+mn-ea"/>
                <a:cs typeface="Calibri" panose="020F0502020204030204" pitchFamily="34" charset="0"/>
              </a:rPr>
              <a:t>Vruchtdunning</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3416320"/>
          </a:xfrm>
          <a:prstGeom prst="rect">
            <a:avLst/>
          </a:prstGeom>
          <a:noFill/>
        </p:spPr>
        <p:txBody>
          <a:bodyPr wrap="square" rtlCol="0">
            <a:spAutoFit/>
          </a:bodyPr>
          <a:lstStyle/>
          <a:p>
            <a:r>
              <a:rPr lang="nl-NL" sz="2400" dirty="0"/>
              <a:t>Bij groentegewassen wordt vaak </a:t>
            </a:r>
            <a:r>
              <a:rPr lang="nl-NL" sz="2400" dirty="0" err="1"/>
              <a:t>vruchtdunning</a:t>
            </a:r>
            <a:r>
              <a:rPr lang="nl-NL" sz="2400" dirty="0"/>
              <a:t> toegepast.</a:t>
            </a:r>
          </a:p>
          <a:p>
            <a:endParaRPr lang="nl-NL" sz="2400" dirty="0"/>
          </a:p>
          <a:p>
            <a:r>
              <a:rPr lang="nl-NL" sz="2400" dirty="0"/>
              <a:t>De reden hiervoor is dat de overgebleven vruchten de kans hebben om groter te worden.</a:t>
            </a:r>
          </a:p>
          <a:p>
            <a:endParaRPr lang="nl-NL" sz="2400" dirty="0"/>
          </a:p>
          <a:p>
            <a:r>
              <a:rPr lang="nl-NL" sz="2400" dirty="0"/>
              <a:t>Ook voor de balans van de plant is het beter</a:t>
            </a:r>
          </a:p>
          <a:p>
            <a:endParaRPr lang="nl-NL" sz="2400" dirty="0"/>
          </a:p>
          <a:p>
            <a:endParaRPr lang="nl-NL" sz="2400" dirty="0"/>
          </a:p>
        </p:txBody>
      </p:sp>
      <p:pic>
        <p:nvPicPr>
          <p:cNvPr id="5" name="Afbeelding 4">
            <a:extLst>
              <a:ext uri="{FF2B5EF4-FFF2-40B4-BE49-F238E27FC236}">
                <a16:creationId xmlns:a16="http://schemas.microsoft.com/office/drawing/2014/main" id="{D9A79383-8560-4E31-B44F-A0F3507C3947}"/>
              </a:ext>
            </a:extLst>
          </p:cNvPr>
          <p:cNvPicPr>
            <a:picLocks noChangeAspect="1"/>
          </p:cNvPicPr>
          <p:nvPr/>
        </p:nvPicPr>
        <p:blipFill>
          <a:blip r:embed="rId2"/>
          <a:stretch>
            <a:fillRect/>
          </a:stretch>
        </p:blipFill>
        <p:spPr>
          <a:xfrm>
            <a:off x="683568" y="4941168"/>
            <a:ext cx="2952750" cy="1552575"/>
          </a:xfrm>
          <a:prstGeom prst="rect">
            <a:avLst/>
          </a:prstGeom>
        </p:spPr>
      </p:pic>
      <p:pic>
        <p:nvPicPr>
          <p:cNvPr id="6" name="Afbeelding 5">
            <a:extLst>
              <a:ext uri="{FF2B5EF4-FFF2-40B4-BE49-F238E27FC236}">
                <a16:creationId xmlns:a16="http://schemas.microsoft.com/office/drawing/2014/main" id="{DFD5EC4B-0D75-4BEC-A487-DA2928D7F9A8}"/>
              </a:ext>
            </a:extLst>
          </p:cNvPr>
          <p:cNvPicPr>
            <a:picLocks noChangeAspect="1"/>
          </p:cNvPicPr>
          <p:nvPr/>
        </p:nvPicPr>
        <p:blipFill>
          <a:blip r:embed="rId3"/>
          <a:stretch>
            <a:fillRect/>
          </a:stretch>
        </p:blipFill>
        <p:spPr>
          <a:xfrm>
            <a:off x="6451709" y="4571514"/>
            <a:ext cx="2080731" cy="2080731"/>
          </a:xfrm>
          <a:prstGeom prst="rect">
            <a:avLst/>
          </a:prstGeom>
        </p:spPr>
      </p:pic>
    </p:spTree>
    <p:extLst>
      <p:ext uri="{BB962C8B-B14F-4D97-AF65-F5344CB8AC3E}">
        <p14:creationId xmlns:p14="http://schemas.microsoft.com/office/powerpoint/2010/main" val="51257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err="1">
                <a:solidFill>
                  <a:prstClr val="black"/>
                </a:solidFill>
                <a:ea typeface="+mn-ea"/>
                <a:cs typeface="Calibri" panose="020F0502020204030204" pitchFamily="34" charset="0"/>
              </a:rPr>
              <a:t>Vruchtdunning</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37250" y="1484784"/>
            <a:ext cx="6263640" cy="5632311"/>
          </a:xfrm>
          <a:prstGeom prst="rect">
            <a:avLst/>
          </a:prstGeom>
          <a:noFill/>
        </p:spPr>
        <p:txBody>
          <a:bodyPr wrap="square" rtlCol="0">
            <a:spAutoFit/>
          </a:bodyPr>
          <a:lstStyle/>
          <a:p>
            <a:r>
              <a:rPr lang="nl-NL" sz="2400" dirty="0"/>
              <a:t>Als er teveel vruchten aan een plant hangen, worden alle assimilaten naar de vruchten gestuurd.</a:t>
            </a:r>
          </a:p>
          <a:p>
            <a:endParaRPr lang="nl-NL" sz="2400" dirty="0"/>
          </a:p>
          <a:p>
            <a:r>
              <a:rPr lang="nl-NL" sz="2400" dirty="0"/>
              <a:t>Er blijven dan te weinig assimilaten over voor de groei van de plant.</a:t>
            </a:r>
          </a:p>
          <a:p>
            <a:endParaRPr lang="nl-NL" sz="2400" dirty="0"/>
          </a:p>
          <a:p>
            <a:r>
              <a:rPr lang="nl-NL" sz="2400" dirty="0"/>
              <a:t>Gevolg: </a:t>
            </a:r>
          </a:p>
          <a:p>
            <a:pPr marL="342900" indent="-342900">
              <a:buFont typeface="Arial" panose="020B0604020202020204" pitchFamily="34" charset="0"/>
              <a:buChar char="•"/>
            </a:pPr>
            <a:r>
              <a:rPr lang="nl-NL" sz="2400" dirty="0"/>
              <a:t>hele dunne kop</a:t>
            </a:r>
          </a:p>
          <a:p>
            <a:pPr marL="342900" indent="-342900">
              <a:buFont typeface="Arial" panose="020B0604020202020204" pitchFamily="34" charset="0"/>
              <a:buChar char="•"/>
            </a:pPr>
            <a:r>
              <a:rPr lang="nl-NL" sz="2400" dirty="0"/>
              <a:t>Afstoting (abortus) van vruchten</a:t>
            </a:r>
          </a:p>
          <a:p>
            <a:pPr marL="342900" indent="-342900">
              <a:buFont typeface="Arial" panose="020B0604020202020204" pitchFamily="34" charset="0"/>
              <a:buChar char="•"/>
            </a:pPr>
            <a:r>
              <a:rPr lang="nl-NL" sz="2400" dirty="0"/>
              <a:t>Slechte bloei</a:t>
            </a:r>
          </a:p>
          <a:p>
            <a:endParaRPr lang="nl-NL" sz="2400" dirty="0"/>
          </a:p>
          <a:p>
            <a:endParaRPr lang="nl-NL" sz="2400" dirty="0"/>
          </a:p>
          <a:p>
            <a:r>
              <a:rPr lang="nl-NL" sz="2400" dirty="0"/>
              <a:t> </a:t>
            </a:r>
          </a:p>
          <a:p>
            <a:endParaRPr lang="nl-NL" sz="2400" dirty="0"/>
          </a:p>
        </p:txBody>
      </p:sp>
    </p:spTree>
    <p:extLst>
      <p:ext uri="{BB962C8B-B14F-4D97-AF65-F5344CB8AC3E}">
        <p14:creationId xmlns:p14="http://schemas.microsoft.com/office/powerpoint/2010/main" val="15943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Tros </a:t>
            </a:r>
            <a:r>
              <a:rPr lang="nl-NL" sz="3300" b="1" dirty="0">
                <a:solidFill>
                  <a:prstClr val="black"/>
                </a:solidFill>
                <a:cs typeface="Calibri" panose="020F0502020204030204" pitchFamily="34" charset="0"/>
              </a:rPr>
              <a:t>beugels</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3785652"/>
          </a:xfrm>
          <a:prstGeom prst="rect">
            <a:avLst/>
          </a:prstGeom>
          <a:noFill/>
        </p:spPr>
        <p:txBody>
          <a:bodyPr wrap="square" rtlCol="0">
            <a:spAutoFit/>
          </a:bodyPr>
          <a:lstStyle/>
          <a:p>
            <a:r>
              <a:rPr lang="nl-NL" sz="2400" dirty="0"/>
              <a:t>In het begin en einde van de tomatenteelt (herfst en winter) is er weinig licht.</a:t>
            </a:r>
          </a:p>
          <a:p>
            <a:endParaRPr lang="nl-NL" sz="2400" dirty="0"/>
          </a:p>
          <a:p>
            <a:r>
              <a:rPr lang="nl-NL" sz="2400" dirty="0"/>
              <a:t>Als gevolg hiervan  krijg je dunne en lange tros stelen. Deze willen, als de tomaten dikker worden, nog wel eens knikken.</a:t>
            </a:r>
          </a:p>
          <a:p>
            <a:endParaRPr lang="nl-NL" sz="2400" dirty="0"/>
          </a:p>
          <a:p>
            <a:r>
              <a:rPr lang="nl-NL" sz="2400" dirty="0"/>
              <a:t>Als een tros geknikt is kunnen er minder voedingstoffen doorheen, en zullen de vruchten minder dik worden. </a:t>
            </a:r>
            <a:endParaRPr lang="nl-NL" dirty="0"/>
          </a:p>
        </p:txBody>
      </p:sp>
      <p:pic>
        <p:nvPicPr>
          <p:cNvPr id="3074" name="Picture 2" descr="Vitaal water essentiële basis van goed watermanagement">
            <a:extLst>
              <a:ext uri="{FF2B5EF4-FFF2-40B4-BE49-F238E27FC236}">
                <a16:creationId xmlns:a16="http://schemas.microsoft.com/office/drawing/2014/main" id="{61F5FB9D-A71E-45E6-BE3F-F36B30D73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240" y="4655808"/>
            <a:ext cx="1728192" cy="194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89676"/>
            <a:ext cx="7772400" cy="1470025"/>
          </a:xfrm>
        </p:spPr>
        <p:txBody>
          <a:bodyPr>
            <a:normAutofit/>
          </a:bodyPr>
          <a:lstStyle/>
          <a:p>
            <a:br>
              <a:rPr lang="nl-NL" dirty="0"/>
            </a:br>
            <a:r>
              <a:rPr lang="nl-NL" dirty="0"/>
              <a:t>Verzorgen Teelt</a:t>
            </a:r>
          </a:p>
        </p:txBody>
      </p:sp>
      <p:pic>
        <p:nvPicPr>
          <p:cNvPr id="6146" name="Picture 2" descr="Gipmans Planten | LinkedIn">
            <a:extLst>
              <a:ext uri="{FF2B5EF4-FFF2-40B4-BE49-F238E27FC236}">
                <a16:creationId xmlns:a16="http://schemas.microsoft.com/office/drawing/2014/main" id="{EAE4726C-52AD-4D38-BFCC-CAA1ACC5E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65" y="2700338"/>
            <a:ext cx="6676605" cy="31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2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Tros </a:t>
            </a:r>
            <a:r>
              <a:rPr lang="nl-NL" sz="3300" b="1" dirty="0">
                <a:solidFill>
                  <a:prstClr val="black"/>
                </a:solidFill>
                <a:cs typeface="Calibri" panose="020F0502020204030204" pitchFamily="34" charset="0"/>
              </a:rPr>
              <a:t>beugels</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2677656"/>
          </a:xfrm>
          <a:prstGeom prst="rect">
            <a:avLst/>
          </a:prstGeom>
          <a:noFill/>
        </p:spPr>
        <p:txBody>
          <a:bodyPr wrap="square" rtlCol="0">
            <a:spAutoFit/>
          </a:bodyPr>
          <a:lstStyle/>
          <a:p>
            <a:r>
              <a:rPr lang="nl-NL" sz="2400" dirty="0"/>
              <a:t>Daarom gebruiken veel kwekers in het begin en eind van de teelt trosbeugels.</a:t>
            </a:r>
          </a:p>
          <a:p>
            <a:endParaRPr lang="nl-NL" sz="2400" dirty="0"/>
          </a:p>
          <a:p>
            <a:r>
              <a:rPr lang="nl-NL" sz="2400" dirty="0"/>
              <a:t>Deze beugels ondersteunen de tros, en beschermen zo tegen knikken.</a:t>
            </a:r>
          </a:p>
          <a:p>
            <a:endParaRPr lang="nl-NL" sz="2400" dirty="0"/>
          </a:p>
          <a:p>
            <a:r>
              <a:rPr lang="nl-NL" sz="2400" dirty="0"/>
              <a:t>Nadeel is dat het veel arbeid kost.</a:t>
            </a:r>
            <a:endParaRPr lang="nl-NL" dirty="0"/>
          </a:p>
        </p:txBody>
      </p:sp>
      <p:pic>
        <p:nvPicPr>
          <p:cNvPr id="5122" name="Picture 2" descr="Tomato truss support against kinking - set of 100 pieces">
            <a:extLst>
              <a:ext uri="{FF2B5EF4-FFF2-40B4-BE49-F238E27FC236}">
                <a16:creationId xmlns:a16="http://schemas.microsoft.com/office/drawing/2014/main" id="{CCC12B6D-D1DF-45ED-A582-7883B87BD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94128"/>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rosbeugel Superflex 5,5 mm | Bato Plastics">
            <a:extLst>
              <a:ext uri="{FF2B5EF4-FFF2-40B4-BE49-F238E27FC236}">
                <a16:creationId xmlns:a16="http://schemas.microsoft.com/office/drawing/2014/main" id="{2B03C60E-7678-435C-AA16-7ECCCB3EA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00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1000"/>
                                        <p:tgtEl>
                                          <p:spTgt spid="5122"/>
                                        </p:tgtEl>
                                      </p:cBhvr>
                                    </p:animEffect>
                                    <p:anim calcmode="lin" valueType="num">
                                      <p:cBhvr>
                                        <p:cTn id="20" dur="1000" fill="hold"/>
                                        <p:tgtEl>
                                          <p:spTgt spid="5122"/>
                                        </p:tgtEl>
                                        <p:attrNameLst>
                                          <p:attrName>ppt_x</p:attrName>
                                        </p:attrNameLst>
                                      </p:cBhvr>
                                      <p:tavLst>
                                        <p:tav tm="0">
                                          <p:val>
                                            <p:strVal val="#ppt_x"/>
                                          </p:val>
                                        </p:tav>
                                        <p:tav tm="100000">
                                          <p:val>
                                            <p:strVal val="#ppt_x"/>
                                          </p:val>
                                        </p:tav>
                                      </p:tavLst>
                                    </p:anim>
                                    <p:anim calcmode="lin" valueType="num">
                                      <p:cBhvr>
                                        <p:cTn id="21" dur="1000" fill="hold"/>
                                        <p:tgtEl>
                                          <p:spTgt spid="51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Trosbeugels</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2" name="Onlinemedia 1">
            <a:hlinkClick r:id="" action="ppaction://media"/>
            <a:extLst>
              <a:ext uri="{FF2B5EF4-FFF2-40B4-BE49-F238E27FC236}">
                <a16:creationId xmlns:a16="http://schemas.microsoft.com/office/drawing/2014/main" id="{00AF2B35-77F0-4C9C-ACE3-985F5AF306F8}"/>
              </a:ext>
            </a:extLst>
          </p:cNvPr>
          <p:cNvPicPr>
            <a:picLocks noRot="1" noChangeAspect="1"/>
          </p:cNvPicPr>
          <p:nvPr>
            <a:videoFile r:link="rId1"/>
          </p:nvPr>
        </p:nvPicPr>
        <p:blipFill>
          <a:blip r:embed="rId3"/>
          <a:stretch>
            <a:fillRect/>
          </a:stretch>
        </p:blipFill>
        <p:spPr>
          <a:xfrm>
            <a:off x="859588" y="1844824"/>
            <a:ext cx="6528725" cy="3672408"/>
          </a:xfrm>
          <a:prstGeom prst="rect">
            <a:avLst/>
          </a:prstGeom>
        </p:spPr>
      </p:pic>
    </p:spTree>
    <p:extLst>
      <p:ext uri="{BB962C8B-B14F-4D97-AF65-F5344CB8AC3E}">
        <p14:creationId xmlns:p14="http://schemas.microsoft.com/office/powerpoint/2010/main" val="2867383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noProof="0" dirty="0">
                <a:solidFill>
                  <a:prstClr val="black"/>
                </a:solidFill>
                <a:cs typeface="Calibri" panose="020F0502020204030204" pitchFamily="34" charset="0"/>
              </a:rPr>
              <a:t>Toppen perkplanten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062651"/>
          </a:xfrm>
          <a:prstGeom prst="rect">
            <a:avLst/>
          </a:prstGeom>
          <a:noFill/>
        </p:spPr>
        <p:txBody>
          <a:bodyPr wrap="square" rtlCol="0">
            <a:spAutoFit/>
          </a:bodyPr>
          <a:lstStyle/>
          <a:p>
            <a:r>
              <a:rPr lang="nl-NL" sz="2400" dirty="0"/>
              <a:t>Veel perkplanten moeten getopt worden, omdat je anders maar een steel omhoog krijgt </a:t>
            </a:r>
            <a:r>
              <a:rPr lang="nl-NL" sz="2400" dirty="0" err="1"/>
              <a:t>ipv</a:t>
            </a:r>
            <a:r>
              <a:rPr lang="nl-NL" sz="2400" dirty="0"/>
              <a:t> een mooie volle plant</a:t>
            </a:r>
          </a:p>
          <a:p>
            <a:endParaRPr lang="nl-NL" sz="2400" dirty="0"/>
          </a:p>
          <a:p>
            <a:r>
              <a:rPr lang="nl-NL" sz="2400" dirty="0"/>
              <a:t>Door de plant te toppen, dwing je hem om nieuwe koppen (scheuten) te maken.</a:t>
            </a:r>
          </a:p>
          <a:p>
            <a:endParaRPr lang="nl-NL" sz="2400" dirty="0"/>
          </a:p>
          <a:p>
            <a:r>
              <a:rPr lang="nl-NL" sz="2400" dirty="0"/>
              <a:t>Hierdoor krijg je een mooie volle plant</a:t>
            </a:r>
          </a:p>
          <a:p>
            <a:endParaRPr lang="nl-NL" sz="2400" dirty="0"/>
          </a:p>
          <a:p>
            <a:endParaRPr lang="nl-NL" sz="2400" dirty="0"/>
          </a:p>
          <a:p>
            <a:endParaRPr lang="nl-NL" dirty="0"/>
          </a:p>
        </p:txBody>
      </p:sp>
    </p:spTree>
    <p:extLst>
      <p:ext uri="{BB962C8B-B14F-4D97-AF65-F5344CB8AC3E}">
        <p14:creationId xmlns:p14="http://schemas.microsoft.com/office/powerpoint/2010/main" val="40374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noProof="0" dirty="0">
                <a:solidFill>
                  <a:prstClr val="black"/>
                </a:solidFill>
                <a:cs typeface="Calibri" panose="020F0502020204030204" pitchFamily="34" charset="0"/>
              </a:rPr>
              <a:t>Toppen perkplanten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1846659"/>
          </a:xfrm>
          <a:prstGeom prst="rect">
            <a:avLst/>
          </a:prstGeom>
          <a:noFill/>
        </p:spPr>
        <p:txBody>
          <a:bodyPr wrap="square" rtlCol="0">
            <a:spAutoFit/>
          </a:bodyPr>
          <a:lstStyle/>
          <a:p>
            <a:r>
              <a:rPr lang="nl-NL" sz="2400" dirty="0"/>
              <a:t>Meestal gebeurt dit toppen op de stektray omdat je dan (met een heggenschaar) heel veel planten tegelijk kunt toppen.</a:t>
            </a:r>
          </a:p>
          <a:p>
            <a:endParaRPr lang="nl-NL" sz="2400" dirty="0"/>
          </a:p>
          <a:p>
            <a:endParaRPr lang="nl-NL" dirty="0"/>
          </a:p>
        </p:txBody>
      </p:sp>
      <p:pic>
        <p:nvPicPr>
          <p:cNvPr id="2" name="Afbeelding 1">
            <a:extLst>
              <a:ext uri="{FF2B5EF4-FFF2-40B4-BE49-F238E27FC236}">
                <a16:creationId xmlns:a16="http://schemas.microsoft.com/office/drawing/2014/main" id="{64794450-FF55-48E3-8AB7-0A2F72E30BD2}"/>
              </a:ext>
            </a:extLst>
          </p:cNvPr>
          <p:cNvPicPr>
            <a:picLocks noChangeAspect="1"/>
          </p:cNvPicPr>
          <p:nvPr/>
        </p:nvPicPr>
        <p:blipFill>
          <a:blip r:embed="rId2"/>
          <a:stretch>
            <a:fillRect/>
          </a:stretch>
        </p:blipFill>
        <p:spPr>
          <a:xfrm>
            <a:off x="1907704" y="4005064"/>
            <a:ext cx="3133725" cy="1457325"/>
          </a:xfrm>
          <a:prstGeom prst="rect">
            <a:avLst/>
          </a:prstGeom>
        </p:spPr>
      </p:pic>
    </p:spTree>
    <p:extLst>
      <p:ext uri="{BB962C8B-B14F-4D97-AF65-F5344CB8AC3E}">
        <p14:creationId xmlns:p14="http://schemas.microsoft.com/office/powerpoint/2010/main" val="7207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ea typeface="+mn-ea"/>
                <a:cs typeface="+mn-cs"/>
              </a:rPr>
              <a:t>Toppen chrysanten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2" name="Onlinemedia 1">
            <a:hlinkClick r:id="" action="ppaction://media"/>
            <a:extLst>
              <a:ext uri="{FF2B5EF4-FFF2-40B4-BE49-F238E27FC236}">
                <a16:creationId xmlns:a16="http://schemas.microsoft.com/office/drawing/2014/main" id="{A0241471-2326-4FDB-B39B-9C5866ED84A3}"/>
              </a:ext>
            </a:extLst>
          </p:cNvPr>
          <p:cNvPicPr>
            <a:picLocks noRot="1" noChangeAspect="1"/>
          </p:cNvPicPr>
          <p:nvPr>
            <a:videoFile r:link="rId1"/>
          </p:nvPr>
        </p:nvPicPr>
        <p:blipFill>
          <a:blip r:embed="rId3"/>
          <a:stretch>
            <a:fillRect/>
          </a:stretch>
        </p:blipFill>
        <p:spPr>
          <a:xfrm>
            <a:off x="731573" y="1844824"/>
            <a:ext cx="6656740" cy="3744416"/>
          </a:xfrm>
          <a:prstGeom prst="rect">
            <a:avLst/>
          </a:prstGeom>
        </p:spPr>
      </p:pic>
    </p:spTree>
    <p:extLst>
      <p:ext uri="{BB962C8B-B14F-4D97-AF65-F5344CB8AC3E}">
        <p14:creationId xmlns:p14="http://schemas.microsoft.com/office/powerpoint/2010/main" val="253171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Uitzetten perkplanten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5170646"/>
          </a:xfrm>
          <a:prstGeom prst="rect">
            <a:avLst/>
          </a:prstGeom>
          <a:noFill/>
        </p:spPr>
        <p:txBody>
          <a:bodyPr wrap="square" rtlCol="0">
            <a:spAutoFit/>
          </a:bodyPr>
          <a:lstStyle/>
          <a:p>
            <a:r>
              <a:rPr lang="nl-NL" sz="2400" dirty="0"/>
              <a:t>Nadat perkplanten zijn opgepot worden ze tegen elkaar op de grond of op tafels gezet. </a:t>
            </a:r>
          </a:p>
          <a:p>
            <a:r>
              <a:rPr lang="nl-NL" sz="2400" dirty="0"/>
              <a:t>Zo kost het de kweker de minste ruimte.</a:t>
            </a:r>
          </a:p>
          <a:p>
            <a:endParaRPr lang="nl-NL" sz="2400" dirty="0"/>
          </a:p>
          <a:p>
            <a:r>
              <a:rPr lang="nl-NL" sz="2400" dirty="0"/>
              <a:t>Na een tijdje worden de planten zo groot dat ze uit elkaar gezet moeten worden.</a:t>
            </a:r>
          </a:p>
          <a:p>
            <a:endParaRPr lang="nl-NL" sz="2400" dirty="0"/>
          </a:p>
          <a:p>
            <a:r>
              <a:rPr lang="nl-NL" sz="2400" dirty="0"/>
              <a:t>Doe je dit niet, dan krijg je een smalle plant die er gestrekt is. De kop groeit naar het licht toe, en hij maakt weinig zijscheuten</a:t>
            </a:r>
          </a:p>
          <a:p>
            <a:endParaRPr lang="nl-NL" sz="2400" dirty="0"/>
          </a:p>
          <a:p>
            <a:endParaRPr lang="nl-NL" sz="2400" dirty="0"/>
          </a:p>
          <a:p>
            <a:endParaRPr lang="nl-NL" sz="2400" dirty="0"/>
          </a:p>
          <a:p>
            <a:endParaRPr lang="nl-NL" dirty="0"/>
          </a:p>
        </p:txBody>
      </p:sp>
    </p:spTree>
    <p:extLst>
      <p:ext uri="{BB962C8B-B14F-4D97-AF65-F5344CB8AC3E}">
        <p14:creationId xmlns:p14="http://schemas.microsoft.com/office/powerpoint/2010/main" val="96780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Uitzetten perkplanten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2954655"/>
          </a:xfrm>
          <a:prstGeom prst="rect">
            <a:avLst/>
          </a:prstGeom>
          <a:noFill/>
        </p:spPr>
        <p:txBody>
          <a:bodyPr wrap="square" rtlCol="0">
            <a:spAutoFit/>
          </a:bodyPr>
          <a:lstStyle/>
          <a:p>
            <a:r>
              <a:rPr lang="nl-NL" sz="2400" dirty="0"/>
              <a:t>Op grote bedrijven gebeurt dit met robots of heftruck</a:t>
            </a:r>
          </a:p>
          <a:p>
            <a:endParaRPr lang="nl-NL" sz="2400" dirty="0"/>
          </a:p>
          <a:p>
            <a:r>
              <a:rPr lang="nl-NL" sz="2400" dirty="0"/>
              <a:t>Kleine bedrijven maken gebruik van uitzetgrepen of </a:t>
            </a:r>
            <a:r>
              <a:rPr lang="nl-NL" sz="2400" dirty="0" err="1"/>
              <a:t>twinspacers</a:t>
            </a:r>
            <a:endParaRPr lang="nl-NL" sz="2400" dirty="0"/>
          </a:p>
          <a:p>
            <a:endParaRPr lang="nl-NL" sz="2400" dirty="0"/>
          </a:p>
          <a:p>
            <a:endParaRPr lang="nl-NL" sz="2400" dirty="0"/>
          </a:p>
          <a:p>
            <a:endParaRPr lang="nl-NL" dirty="0"/>
          </a:p>
        </p:txBody>
      </p:sp>
      <p:pic>
        <p:nvPicPr>
          <p:cNvPr id="2" name="Afbeelding 1">
            <a:extLst>
              <a:ext uri="{FF2B5EF4-FFF2-40B4-BE49-F238E27FC236}">
                <a16:creationId xmlns:a16="http://schemas.microsoft.com/office/drawing/2014/main" id="{F42F292B-147D-4B4E-9377-746A26057123}"/>
              </a:ext>
            </a:extLst>
          </p:cNvPr>
          <p:cNvPicPr>
            <a:picLocks noChangeAspect="1"/>
          </p:cNvPicPr>
          <p:nvPr/>
        </p:nvPicPr>
        <p:blipFill>
          <a:blip r:embed="rId2"/>
          <a:stretch>
            <a:fillRect/>
          </a:stretch>
        </p:blipFill>
        <p:spPr>
          <a:xfrm>
            <a:off x="971600" y="4149080"/>
            <a:ext cx="1986664" cy="1510329"/>
          </a:xfrm>
          <a:prstGeom prst="rect">
            <a:avLst/>
          </a:prstGeom>
        </p:spPr>
      </p:pic>
      <p:pic>
        <p:nvPicPr>
          <p:cNvPr id="5" name="Afbeelding 4">
            <a:extLst>
              <a:ext uri="{FF2B5EF4-FFF2-40B4-BE49-F238E27FC236}">
                <a16:creationId xmlns:a16="http://schemas.microsoft.com/office/drawing/2014/main" id="{69629429-C9BD-4621-BC57-751225DDBDCC}"/>
              </a:ext>
            </a:extLst>
          </p:cNvPr>
          <p:cNvPicPr>
            <a:picLocks noChangeAspect="1"/>
          </p:cNvPicPr>
          <p:nvPr/>
        </p:nvPicPr>
        <p:blipFill>
          <a:blip r:embed="rId3"/>
          <a:stretch>
            <a:fillRect/>
          </a:stretch>
        </p:blipFill>
        <p:spPr>
          <a:xfrm>
            <a:off x="3842390" y="4149079"/>
            <a:ext cx="1998281" cy="1510329"/>
          </a:xfrm>
          <a:prstGeom prst="rect">
            <a:avLst/>
          </a:prstGeom>
        </p:spPr>
      </p:pic>
      <p:pic>
        <p:nvPicPr>
          <p:cNvPr id="6148" name="Picture 4" descr="Twinspacer NL – Twinspacer | The Space Creator | Aluminium |">
            <a:extLst>
              <a:ext uri="{FF2B5EF4-FFF2-40B4-BE49-F238E27FC236}">
                <a16:creationId xmlns:a16="http://schemas.microsoft.com/office/drawing/2014/main" id="{EF43B161-8EB8-45CA-952F-2ED6216038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096449"/>
            <a:ext cx="2155547" cy="159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3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err="1">
                <a:solidFill>
                  <a:prstClr val="black"/>
                </a:solidFill>
                <a:ea typeface="+mn-ea"/>
                <a:cs typeface="Calibri" panose="020F0502020204030204" pitchFamily="34" charset="0"/>
              </a:rPr>
              <a:t>Twinspacer</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2" name="Onlinemedia 1">
            <a:hlinkClick r:id="" action="ppaction://media"/>
            <a:extLst>
              <a:ext uri="{FF2B5EF4-FFF2-40B4-BE49-F238E27FC236}">
                <a16:creationId xmlns:a16="http://schemas.microsoft.com/office/drawing/2014/main" id="{76C51766-236D-4568-9BD6-CB312DA692DD}"/>
              </a:ext>
            </a:extLst>
          </p:cNvPr>
          <p:cNvPicPr>
            <a:picLocks noRot="1" noChangeAspect="1"/>
          </p:cNvPicPr>
          <p:nvPr>
            <a:videoFile r:link="rId1"/>
          </p:nvPr>
        </p:nvPicPr>
        <p:blipFill>
          <a:blip r:embed="rId3"/>
          <a:stretch>
            <a:fillRect/>
          </a:stretch>
        </p:blipFill>
        <p:spPr>
          <a:xfrm>
            <a:off x="859588" y="2143125"/>
            <a:ext cx="6263640" cy="3523298"/>
          </a:xfrm>
          <a:prstGeom prst="rect">
            <a:avLst/>
          </a:prstGeom>
        </p:spPr>
      </p:pic>
    </p:spTree>
    <p:extLst>
      <p:ext uri="{BB962C8B-B14F-4D97-AF65-F5344CB8AC3E}">
        <p14:creationId xmlns:p14="http://schemas.microsoft.com/office/powerpoint/2010/main" val="3189636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84323"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ea typeface="+mn-ea"/>
                <a:cs typeface="+mn-cs"/>
              </a:rPr>
              <a:t>Planten uitzetten met heftruck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2" name="Onlinemedia 1">
            <a:hlinkClick r:id="" action="ppaction://media"/>
            <a:extLst>
              <a:ext uri="{FF2B5EF4-FFF2-40B4-BE49-F238E27FC236}">
                <a16:creationId xmlns:a16="http://schemas.microsoft.com/office/drawing/2014/main" id="{33F241CF-83F6-4B72-A771-233D5331ED8F}"/>
              </a:ext>
            </a:extLst>
          </p:cNvPr>
          <p:cNvPicPr>
            <a:picLocks noRot="1" noChangeAspect="1"/>
          </p:cNvPicPr>
          <p:nvPr>
            <a:videoFile r:link="rId1"/>
          </p:nvPr>
        </p:nvPicPr>
        <p:blipFill>
          <a:blip r:embed="rId3"/>
          <a:stretch>
            <a:fillRect/>
          </a:stretch>
        </p:blipFill>
        <p:spPr>
          <a:xfrm>
            <a:off x="987602" y="2143125"/>
            <a:ext cx="5870398" cy="3302099"/>
          </a:xfrm>
          <a:prstGeom prst="rect">
            <a:avLst/>
          </a:prstGeom>
        </p:spPr>
      </p:pic>
    </p:spTree>
    <p:extLst>
      <p:ext uri="{BB962C8B-B14F-4D97-AF65-F5344CB8AC3E}">
        <p14:creationId xmlns:p14="http://schemas.microsoft.com/office/powerpoint/2010/main" val="667239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ADA3962D-D9E8-27B9-9556-592E6A46A2B6}"/>
              </a:ext>
            </a:extLst>
          </p:cNvPr>
          <p:cNvSpPr>
            <a:spLocks noGrp="1"/>
          </p:cNvSpPr>
          <p:nvPr>
            <p:ph type="pic" sz="quarter" idx="11"/>
          </p:nvPr>
        </p:nvSpPr>
        <p:spPr/>
        <p:txBody>
          <a:bodyPr/>
          <a:lstStyle/>
          <a:p>
            <a:endParaRPr lang="nl-NL"/>
          </a:p>
        </p:txBody>
      </p:sp>
      <p:pic>
        <p:nvPicPr>
          <p:cNvPr id="3" name="Onlinemedia 2" title="Perkplanten Gebr. van Straaten">
            <a:hlinkClick r:id="" action="ppaction://media"/>
            <a:extLst>
              <a:ext uri="{FF2B5EF4-FFF2-40B4-BE49-F238E27FC236}">
                <a16:creationId xmlns:a16="http://schemas.microsoft.com/office/drawing/2014/main" id="{D10AED0A-EB22-DEE5-1529-68898F69EFD1}"/>
              </a:ext>
            </a:extLst>
          </p:cNvPr>
          <p:cNvPicPr>
            <a:picLocks noRot="1" noChangeAspect="1"/>
          </p:cNvPicPr>
          <p:nvPr>
            <a:videoFile r:link="rId1"/>
          </p:nvPr>
        </p:nvPicPr>
        <p:blipFill>
          <a:blip r:embed="rId3"/>
          <a:stretch>
            <a:fillRect/>
          </a:stretch>
        </p:blipFill>
        <p:spPr>
          <a:xfrm>
            <a:off x="0" y="1191627"/>
            <a:ext cx="8532440" cy="4820236"/>
          </a:xfrm>
          <a:prstGeom prst="rect">
            <a:avLst/>
          </a:prstGeom>
        </p:spPr>
      </p:pic>
      <p:sp>
        <p:nvSpPr>
          <p:cNvPr id="4" name="Tekstvak 3">
            <a:extLst>
              <a:ext uri="{FF2B5EF4-FFF2-40B4-BE49-F238E27FC236}">
                <a16:creationId xmlns:a16="http://schemas.microsoft.com/office/drawing/2014/main" id="{AB575A22-6477-1064-A141-AB5A112BE4D4}"/>
              </a:ext>
            </a:extLst>
          </p:cNvPr>
          <p:cNvSpPr txBox="1"/>
          <p:nvPr/>
        </p:nvSpPr>
        <p:spPr>
          <a:xfrm>
            <a:off x="461390" y="332305"/>
            <a:ext cx="7344816" cy="600164"/>
          </a:xfrm>
          <a:prstGeom prst="rect">
            <a:avLst/>
          </a:prstGeom>
          <a:noFill/>
        </p:spPr>
        <p:txBody>
          <a:bodyPr wrap="square" rtlCol="0">
            <a:spAutoFit/>
          </a:bodyPr>
          <a:lstStyle/>
          <a:p>
            <a:r>
              <a:rPr lang="nl-NL" sz="3300" b="1" dirty="0"/>
              <a:t>Uitzet robot</a:t>
            </a:r>
          </a:p>
        </p:txBody>
      </p:sp>
    </p:spTree>
    <p:extLst>
      <p:ext uri="{BB962C8B-B14F-4D97-AF65-F5344CB8AC3E}">
        <p14:creationId xmlns:p14="http://schemas.microsoft.com/office/powerpoint/2010/main" val="197727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22020" y="836712"/>
            <a:ext cx="5741582" cy="553998"/>
          </a:xfrm>
          <a:prstGeom prst="rect">
            <a:avLst/>
          </a:prstGeom>
          <a:noFill/>
        </p:spPr>
        <p:txBody>
          <a:bodyPr wrap="square" rtlCol="0">
            <a:spAutoFit/>
          </a:bodyPr>
          <a:lstStyle/>
          <a:p>
            <a:r>
              <a:rPr lang="nl-NL" sz="30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962348" cy="1569660"/>
          </a:xfrm>
          <a:prstGeom prst="rect">
            <a:avLst/>
          </a:prstGeom>
          <a:noFill/>
        </p:spPr>
        <p:txBody>
          <a:bodyPr wrap="square" rtlCol="0">
            <a:spAutoFit/>
          </a:bodyPr>
          <a:lstStyle/>
          <a:p>
            <a:pPr marL="214313" indent="-214313">
              <a:buFont typeface="Arial" panose="020B0604020202020204" pitchFamily="34" charset="0"/>
              <a:buChar char="•"/>
            </a:pPr>
            <a:r>
              <a:rPr lang="nl-NL" sz="2400" dirty="0"/>
              <a:t>Les 1: </a:t>
            </a:r>
            <a:r>
              <a:rPr lang="nl-NL" sz="2400" dirty="0" err="1"/>
              <a:t>Hydroponics</a:t>
            </a:r>
            <a:endParaRPr lang="nl-NL" sz="2400" dirty="0"/>
          </a:p>
          <a:p>
            <a:pPr marL="214313" indent="-214313">
              <a:buFont typeface="Arial" panose="020B0604020202020204" pitchFamily="34" charset="0"/>
              <a:buChar char="•"/>
            </a:pPr>
            <a:r>
              <a:rPr lang="nl-NL" sz="2400" dirty="0"/>
              <a:t>Les 2:</a:t>
            </a:r>
          </a:p>
          <a:p>
            <a:pPr marL="214313" indent="-214313">
              <a:buFont typeface="Arial" panose="020B0604020202020204" pitchFamily="34" charset="0"/>
              <a:buChar char="•"/>
            </a:pPr>
            <a:r>
              <a:rPr lang="nl-NL" sz="2400" dirty="0"/>
              <a:t>Les 3: Verzorgen teelt</a:t>
            </a:r>
          </a:p>
          <a:p>
            <a:pPr marL="214313" indent="-214313">
              <a:buFont typeface="Arial" panose="020B0604020202020204" pitchFamily="34" charset="0"/>
              <a:buChar char="•"/>
            </a:pPr>
            <a:r>
              <a:rPr lang="nl-NL" sz="2400" dirty="0"/>
              <a:t>Les 4: Verzorgen teelt</a:t>
            </a:r>
          </a:p>
        </p:txBody>
      </p:sp>
      <p:pic>
        <p:nvPicPr>
          <p:cNvPr id="2" name="Afbeelding 1">
            <a:extLst>
              <a:ext uri="{FF2B5EF4-FFF2-40B4-BE49-F238E27FC236}">
                <a16:creationId xmlns:a16="http://schemas.microsoft.com/office/drawing/2014/main" id="{7090F0AB-3877-490C-9DB3-C9E28FC060F0}"/>
              </a:ext>
            </a:extLst>
          </p:cNvPr>
          <p:cNvPicPr>
            <a:picLocks noChangeAspect="1"/>
          </p:cNvPicPr>
          <p:nvPr/>
        </p:nvPicPr>
        <p:blipFill>
          <a:blip r:embed="rId2"/>
          <a:stretch>
            <a:fillRect/>
          </a:stretch>
        </p:blipFill>
        <p:spPr>
          <a:xfrm>
            <a:off x="5036393" y="4725144"/>
            <a:ext cx="2847975" cy="1600200"/>
          </a:xfrm>
          <a:prstGeom prst="rect">
            <a:avLst/>
          </a:prstGeom>
        </p:spPr>
      </p:pic>
    </p:spTree>
    <p:extLst>
      <p:ext uri="{BB962C8B-B14F-4D97-AF65-F5344CB8AC3E}">
        <p14:creationId xmlns:p14="http://schemas.microsoft.com/office/powerpoint/2010/main" val="38780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3121B329-17D2-232C-919F-B1430F522733}"/>
              </a:ext>
            </a:extLst>
          </p:cNvPr>
          <p:cNvSpPr>
            <a:spLocks noGrp="1"/>
          </p:cNvSpPr>
          <p:nvPr>
            <p:ph type="pic" sz="quarter" idx="11"/>
          </p:nvPr>
        </p:nvSpPr>
        <p:spPr/>
        <p:txBody>
          <a:bodyPr/>
          <a:lstStyle/>
          <a:p>
            <a:endParaRPr lang="nl-NL"/>
          </a:p>
        </p:txBody>
      </p:sp>
      <p:pic>
        <p:nvPicPr>
          <p:cNvPr id="3" name="Onlinemedia 2" title="Welke soorten plantstokken zijn er?">
            <a:hlinkClick r:id="" action="ppaction://media"/>
            <a:extLst>
              <a:ext uri="{FF2B5EF4-FFF2-40B4-BE49-F238E27FC236}">
                <a16:creationId xmlns:a16="http://schemas.microsoft.com/office/drawing/2014/main" id="{966DD9D2-22CD-5913-5162-1D98F3FE5211}"/>
              </a:ext>
            </a:extLst>
          </p:cNvPr>
          <p:cNvPicPr>
            <a:picLocks noRot="1" noChangeAspect="1"/>
          </p:cNvPicPr>
          <p:nvPr>
            <a:videoFile r:link="rId1"/>
          </p:nvPr>
        </p:nvPicPr>
        <p:blipFill>
          <a:blip r:embed="rId3"/>
          <a:stretch>
            <a:fillRect/>
          </a:stretch>
        </p:blipFill>
        <p:spPr>
          <a:xfrm>
            <a:off x="0" y="1412776"/>
            <a:ext cx="8905757" cy="5031134"/>
          </a:xfrm>
          <a:prstGeom prst="rect">
            <a:avLst/>
          </a:prstGeom>
        </p:spPr>
      </p:pic>
      <p:sp>
        <p:nvSpPr>
          <p:cNvPr id="4" name="Tekstvak 3">
            <a:extLst>
              <a:ext uri="{FF2B5EF4-FFF2-40B4-BE49-F238E27FC236}">
                <a16:creationId xmlns:a16="http://schemas.microsoft.com/office/drawing/2014/main" id="{3A1D0F75-E05C-04A0-CE44-C0CB79446227}"/>
              </a:ext>
            </a:extLst>
          </p:cNvPr>
          <p:cNvSpPr txBox="1"/>
          <p:nvPr/>
        </p:nvSpPr>
        <p:spPr>
          <a:xfrm>
            <a:off x="107504" y="332656"/>
            <a:ext cx="7290000" cy="584775"/>
          </a:xfrm>
          <a:prstGeom prst="rect">
            <a:avLst/>
          </a:prstGeom>
          <a:noFill/>
        </p:spPr>
        <p:txBody>
          <a:bodyPr wrap="square" rtlCol="0">
            <a:spAutoFit/>
          </a:bodyPr>
          <a:lstStyle/>
          <a:p>
            <a:r>
              <a:rPr lang="nl-NL" sz="3200" b="1" dirty="0"/>
              <a:t>Plantenstokken</a:t>
            </a:r>
          </a:p>
        </p:txBody>
      </p:sp>
    </p:spTree>
    <p:extLst>
      <p:ext uri="{BB962C8B-B14F-4D97-AF65-F5344CB8AC3E}">
        <p14:creationId xmlns:p14="http://schemas.microsoft.com/office/powerpoint/2010/main" val="1613426491"/>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cs typeface="Calibri" panose="020F0502020204030204" pitchFamily="34" charset="0"/>
              </a:rPr>
              <a:t>Kunststof 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43551" y="1844824"/>
            <a:ext cx="6408712" cy="2677656"/>
          </a:xfrm>
          <a:prstGeom prst="rect">
            <a:avLst/>
          </a:prstGeom>
          <a:noFill/>
        </p:spPr>
        <p:txBody>
          <a:bodyPr wrap="square">
            <a:spAutoFit/>
          </a:bodyPr>
          <a:lstStyle/>
          <a:p>
            <a:r>
              <a:rPr lang="nl-NL" sz="2400" dirty="0"/>
              <a:t>Kunststof plantstokken worden op grote schaal in allerlei gangbare maten geproduceerd van hoogwaardig gerecycled polypropyleen. </a:t>
            </a:r>
          </a:p>
          <a:p>
            <a:endParaRPr lang="nl-NL" sz="2400" dirty="0"/>
          </a:p>
          <a:p>
            <a:r>
              <a:rPr lang="nl-NL" sz="2400" dirty="0"/>
              <a:t>Hierbij wordt er een zeer goede maatvoering gehanteerd en is er geen sprake van breuken of misvorming. </a:t>
            </a:r>
            <a:endParaRPr lang="nl-NL" dirty="0"/>
          </a:p>
        </p:txBody>
      </p:sp>
      <p:pic>
        <p:nvPicPr>
          <p:cNvPr id="8" name="Afbeelding 7">
            <a:extLst>
              <a:ext uri="{FF2B5EF4-FFF2-40B4-BE49-F238E27FC236}">
                <a16:creationId xmlns:a16="http://schemas.microsoft.com/office/drawing/2014/main" id="{56113F42-8ECB-DCDF-1979-2319A1364951}"/>
              </a:ext>
            </a:extLst>
          </p:cNvPr>
          <p:cNvPicPr>
            <a:picLocks noChangeAspect="1"/>
          </p:cNvPicPr>
          <p:nvPr/>
        </p:nvPicPr>
        <p:blipFill>
          <a:blip r:embed="rId2"/>
          <a:stretch>
            <a:fillRect/>
          </a:stretch>
        </p:blipFill>
        <p:spPr>
          <a:xfrm>
            <a:off x="5940152" y="4474298"/>
            <a:ext cx="3049538" cy="2290733"/>
          </a:xfrm>
          <a:prstGeom prst="rect">
            <a:avLst/>
          </a:prstGeom>
        </p:spPr>
      </p:pic>
    </p:spTree>
    <p:extLst>
      <p:ext uri="{BB962C8B-B14F-4D97-AF65-F5344CB8AC3E}">
        <p14:creationId xmlns:p14="http://schemas.microsoft.com/office/powerpoint/2010/main" val="37487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cs typeface="Calibri" panose="020F0502020204030204" pitchFamily="34" charset="0"/>
              </a:rPr>
              <a:t>Kunststof 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3785652"/>
          </a:xfrm>
          <a:prstGeom prst="rect">
            <a:avLst/>
          </a:prstGeom>
          <a:noFill/>
        </p:spPr>
        <p:txBody>
          <a:bodyPr wrap="square">
            <a:spAutoFit/>
          </a:bodyPr>
          <a:lstStyle/>
          <a:p>
            <a:r>
              <a:rPr lang="nl-NL" sz="2400" dirty="0"/>
              <a:t>Om ervoor te zorgen dat de stokken de benodigde stijfheid hebben, wordt er ook een glas additief aan toegevoegd. </a:t>
            </a:r>
          </a:p>
          <a:p>
            <a:endParaRPr lang="nl-NL" sz="2400" dirty="0"/>
          </a:p>
          <a:p>
            <a:r>
              <a:rPr lang="nl-NL" sz="2400" dirty="0"/>
              <a:t>Dit toegevoegde glas in veel beter ingekapseld dan bij de bekende glasfiberstokken. De standaard kleur van de kunststof plantstokken is zwart.</a:t>
            </a:r>
          </a:p>
          <a:p>
            <a:endParaRPr lang="nl-NL" sz="2400" dirty="0"/>
          </a:p>
          <a:p>
            <a:r>
              <a:rPr lang="nl-NL" sz="2400" dirty="0"/>
              <a:t>Tegen een meerprijs zijn de stokken ook leverbaar in de kleuren groen en bruin.</a:t>
            </a:r>
            <a:endParaRPr lang="nl-NL" dirty="0"/>
          </a:p>
        </p:txBody>
      </p:sp>
      <p:pic>
        <p:nvPicPr>
          <p:cNvPr id="2" name="Afbeelding 1">
            <a:extLst>
              <a:ext uri="{FF2B5EF4-FFF2-40B4-BE49-F238E27FC236}">
                <a16:creationId xmlns:a16="http://schemas.microsoft.com/office/drawing/2014/main" id="{EB6BC73B-044E-9DA0-09E6-7393A6BC8C9C}"/>
              </a:ext>
            </a:extLst>
          </p:cNvPr>
          <p:cNvPicPr>
            <a:picLocks noChangeAspect="1"/>
          </p:cNvPicPr>
          <p:nvPr/>
        </p:nvPicPr>
        <p:blipFill>
          <a:blip r:embed="rId2"/>
          <a:stretch>
            <a:fillRect/>
          </a:stretch>
        </p:blipFill>
        <p:spPr>
          <a:xfrm>
            <a:off x="6948264" y="5220063"/>
            <a:ext cx="2100833" cy="1578091"/>
          </a:xfrm>
          <a:prstGeom prst="rect">
            <a:avLst/>
          </a:prstGeom>
        </p:spPr>
      </p:pic>
    </p:spTree>
    <p:extLst>
      <p:ext uri="{BB962C8B-B14F-4D97-AF65-F5344CB8AC3E}">
        <p14:creationId xmlns:p14="http://schemas.microsoft.com/office/powerpoint/2010/main" val="10445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03607" y="308702"/>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cs typeface="Calibri" panose="020F0502020204030204" pitchFamily="34" charset="0"/>
              </a:rPr>
              <a:t>Kunststof 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792654" y="1220852"/>
            <a:ext cx="6408712" cy="7663636"/>
          </a:xfrm>
          <a:prstGeom prst="rect">
            <a:avLst/>
          </a:prstGeom>
          <a:noFill/>
        </p:spPr>
        <p:txBody>
          <a:bodyPr wrap="square">
            <a:spAutoFit/>
          </a:bodyPr>
          <a:lstStyle/>
          <a:p>
            <a:pPr algn="l"/>
            <a:r>
              <a:rPr lang="nl-NL" sz="2400" dirty="0"/>
              <a:t>Voordelen</a:t>
            </a:r>
          </a:p>
          <a:p>
            <a:pPr marL="285750" indent="-285750" algn="l">
              <a:buFont typeface="Arial" panose="020B0604020202020204" pitchFamily="34" charset="0"/>
              <a:buChar char="•"/>
            </a:pPr>
            <a:r>
              <a:rPr lang="nl-NL" sz="2400" dirty="0"/>
              <a:t>Gegarandeerd schimmelvrij. Hierdoor hoeft ook niet tot het laatste moment gewacht worden met het insteken van de stokken</a:t>
            </a:r>
          </a:p>
          <a:p>
            <a:pPr marL="285750" indent="-285750" algn="l">
              <a:buFont typeface="Arial" panose="020B0604020202020204" pitchFamily="34" charset="0"/>
              <a:buChar char="•"/>
            </a:pPr>
            <a:endParaRPr lang="nl-NL" sz="2400" dirty="0"/>
          </a:p>
          <a:p>
            <a:pPr marL="285750" indent="-285750" algn="l">
              <a:buFont typeface="Arial" panose="020B0604020202020204" pitchFamily="34" charset="0"/>
              <a:buChar char="•"/>
            </a:pPr>
            <a:r>
              <a:rPr lang="nl-NL" sz="2400" dirty="0"/>
              <a:t>De stokken splinteren niet. Werknemers hoeven dus niet bang te zijn voor splinters waardoor het gebruik van handschoenen ook niet nodig zijn. Dit bevordert te productiviteit van het stoksteken.</a:t>
            </a:r>
          </a:p>
          <a:p>
            <a:pPr marL="285750" indent="-285750" algn="l">
              <a:buFont typeface="Arial" panose="020B0604020202020204" pitchFamily="34" charset="0"/>
              <a:buChar char="•"/>
            </a:pPr>
            <a:endParaRPr lang="nl-NL" sz="2400" dirty="0"/>
          </a:p>
          <a:p>
            <a:pPr marL="285750" indent="-285750" algn="l">
              <a:buFont typeface="Arial" panose="020B0604020202020204" pitchFamily="34" charset="0"/>
              <a:buChar char="•"/>
            </a:pPr>
            <a:r>
              <a:rPr lang="nl-NL" sz="2400" dirty="0"/>
              <a:t>Geschikt voor automatisch stoksteken. Kunststof plantstokken veroorzaken bijvoorbeeld beduidend minder slijtage aan je machine dan glasfiberstokken doen.</a:t>
            </a:r>
          </a:p>
          <a:p>
            <a:pPr marL="285750" indent="-285750" algn="l">
              <a:buFont typeface="Arial" panose="020B0604020202020204" pitchFamily="34" charset="0"/>
              <a:buChar char="•"/>
            </a:pPr>
            <a:endParaRPr lang="nl-NL" sz="2400" dirty="0"/>
          </a:p>
          <a:p>
            <a:pPr algn="l"/>
            <a:r>
              <a:rPr lang="nl-NL" sz="2400" dirty="0"/>
              <a:t>Nadeel</a:t>
            </a:r>
            <a:br>
              <a:rPr lang="nl-NL" sz="2400" dirty="0"/>
            </a:br>
            <a:r>
              <a:rPr lang="nl-NL" sz="2400" dirty="0"/>
              <a:t>- De kunststof plantstokken zijn niet biologisch afbreekbaar.</a:t>
            </a:r>
          </a:p>
          <a:p>
            <a:br>
              <a:rPr lang="nl-NL" b="0" i="0" dirty="0">
                <a:solidFill>
                  <a:srgbClr val="5E565E"/>
                </a:solidFill>
                <a:effectLst/>
                <a:highlight>
                  <a:srgbClr val="FFFFFF"/>
                </a:highlight>
                <a:latin typeface="Roboto" panose="02000000000000000000" pitchFamily="2" charset="0"/>
              </a:rPr>
            </a:br>
            <a:endParaRPr lang="nl-NL" dirty="0"/>
          </a:p>
        </p:txBody>
      </p:sp>
      <p:pic>
        <p:nvPicPr>
          <p:cNvPr id="2" name="Afbeelding 1">
            <a:extLst>
              <a:ext uri="{FF2B5EF4-FFF2-40B4-BE49-F238E27FC236}">
                <a16:creationId xmlns:a16="http://schemas.microsoft.com/office/drawing/2014/main" id="{969E2780-B3AF-AEAF-0FD6-5AF3E332AA20}"/>
              </a:ext>
            </a:extLst>
          </p:cNvPr>
          <p:cNvPicPr>
            <a:picLocks noChangeAspect="1"/>
          </p:cNvPicPr>
          <p:nvPr/>
        </p:nvPicPr>
        <p:blipFill>
          <a:blip r:embed="rId2"/>
          <a:stretch>
            <a:fillRect/>
          </a:stretch>
        </p:blipFill>
        <p:spPr>
          <a:xfrm>
            <a:off x="7020272" y="152854"/>
            <a:ext cx="1837104" cy="1379984"/>
          </a:xfrm>
          <a:prstGeom prst="rect">
            <a:avLst/>
          </a:prstGeom>
        </p:spPr>
      </p:pic>
    </p:spTree>
    <p:extLst>
      <p:ext uri="{BB962C8B-B14F-4D97-AF65-F5344CB8AC3E}">
        <p14:creationId xmlns:p14="http://schemas.microsoft.com/office/powerpoint/2010/main" val="5430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Splitbamboe</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3046988"/>
          </a:xfrm>
          <a:prstGeom prst="rect">
            <a:avLst/>
          </a:prstGeom>
          <a:noFill/>
        </p:spPr>
        <p:txBody>
          <a:bodyPr wrap="square">
            <a:spAutoFit/>
          </a:bodyPr>
          <a:lstStyle/>
          <a:p>
            <a:r>
              <a:rPr lang="nl-NL" sz="2400" dirty="0"/>
              <a:t>Splitbamboe is natuurlijk en massief materiaal. Het kenmerkt zich met name door het lichte gewicht, maar toch stevige kwaliteit. </a:t>
            </a:r>
          </a:p>
          <a:p>
            <a:endParaRPr lang="nl-NL" sz="2400" dirty="0"/>
          </a:p>
          <a:p>
            <a:r>
              <a:rPr lang="nl-NL" sz="2400" dirty="0"/>
              <a:t>Bamboe is in tegenstelling tot kunststof plantstokken minder bestand tegen vocht. Hierdoor is de kans groter dat er schimmel ontstaat. </a:t>
            </a:r>
          </a:p>
        </p:txBody>
      </p:sp>
      <p:pic>
        <p:nvPicPr>
          <p:cNvPr id="2" name="Afbeelding 1">
            <a:extLst>
              <a:ext uri="{FF2B5EF4-FFF2-40B4-BE49-F238E27FC236}">
                <a16:creationId xmlns:a16="http://schemas.microsoft.com/office/drawing/2014/main" id="{DA7D87AD-90C3-0A5E-0D5F-5220807B7399}"/>
              </a:ext>
            </a:extLst>
          </p:cNvPr>
          <p:cNvPicPr>
            <a:picLocks noChangeAspect="1"/>
          </p:cNvPicPr>
          <p:nvPr/>
        </p:nvPicPr>
        <p:blipFill>
          <a:blip r:embed="rId2"/>
          <a:stretch>
            <a:fillRect/>
          </a:stretch>
        </p:blipFill>
        <p:spPr>
          <a:xfrm>
            <a:off x="5940152" y="4473116"/>
            <a:ext cx="3089920" cy="2317440"/>
          </a:xfrm>
          <a:prstGeom prst="rect">
            <a:avLst/>
          </a:prstGeom>
        </p:spPr>
      </p:pic>
    </p:spTree>
    <p:extLst>
      <p:ext uri="{BB962C8B-B14F-4D97-AF65-F5344CB8AC3E}">
        <p14:creationId xmlns:p14="http://schemas.microsoft.com/office/powerpoint/2010/main" val="8738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Splitbamboe</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3785652"/>
          </a:xfrm>
          <a:prstGeom prst="rect">
            <a:avLst/>
          </a:prstGeom>
          <a:noFill/>
        </p:spPr>
        <p:txBody>
          <a:bodyPr wrap="square">
            <a:spAutoFit/>
          </a:bodyPr>
          <a:lstStyle/>
          <a:p>
            <a:r>
              <a:rPr lang="nl-NL" sz="2400" dirty="0"/>
              <a:t>Gelukkig zijn splitbamboe plantstokken te behandelen met een </a:t>
            </a:r>
            <a:r>
              <a:rPr lang="nl-NL" sz="2400" dirty="0" err="1"/>
              <a:t>anti-schimmelmiddel</a:t>
            </a:r>
            <a:r>
              <a:rPr lang="nl-NL" sz="2400" dirty="0"/>
              <a:t> waardoor de kans op schimmels wordt verkleint.</a:t>
            </a:r>
          </a:p>
          <a:p>
            <a:endParaRPr lang="nl-NL" sz="2400" dirty="0"/>
          </a:p>
          <a:p>
            <a:r>
              <a:rPr lang="nl-NL" sz="2400" dirty="0"/>
              <a:t>De standaard kleur van bamboe plantstokken is blank. Het is tevens mogelijk om deze in andere kleuren te verkrijgen. </a:t>
            </a:r>
          </a:p>
          <a:p>
            <a:endParaRPr lang="nl-NL" sz="2400" dirty="0"/>
          </a:p>
          <a:p>
            <a:r>
              <a:rPr lang="nl-NL" sz="2400" dirty="0"/>
              <a:t>De bamboe plantstokken zijn in dat geval geverfd of </a:t>
            </a:r>
            <a:r>
              <a:rPr lang="nl-NL" sz="2400" dirty="0" err="1"/>
              <a:t>gewaxt</a:t>
            </a:r>
            <a:r>
              <a:rPr lang="nl-NL" sz="2400" dirty="0"/>
              <a:t>.</a:t>
            </a:r>
          </a:p>
        </p:txBody>
      </p:sp>
      <p:pic>
        <p:nvPicPr>
          <p:cNvPr id="2" name="Afbeelding 1">
            <a:extLst>
              <a:ext uri="{FF2B5EF4-FFF2-40B4-BE49-F238E27FC236}">
                <a16:creationId xmlns:a16="http://schemas.microsoft.com/office/drawing/2014/main" id="{1116CADC-67D2-D657-2D6D-C5FB15CE217D}"/>
              </a:ext>
            </a:extLst>
          </p:cNvPr>
          <p:cNvPicPr>
            <a:picLocks noChangeAspect="1"/>
          </p:cNvPicPr>
          <p:nvPr/>
        </p:nvPicPr>
        <p:blipFill>
          <a:blip r:embed="rId2"/>
          <a:stretch>
            <a:fillRect/>
          </a:stretch>
        </p:blipFill>
        <p:spPr>
          <a:xfrm>
            <a:off x="7047857" y="5229200"/>
            <a:ext cx="2073019" cy="1554764"/>
          </a:xfrm>
          <a:prstGeom prst="rect">
            <a:avLst/>
          </a:prstGeom>
        </p:spPr>
      </p:pic>
    </p:spTree>
    <p:extLst>
      <p:ext uri="{BB962C8B-B14F-4D97-AF65-F5344CB8AC3E}">
        <p14:creationId xmlns:p14="http://schemas.microsoft.com/office/powerpoint/2010/main" val="124473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0" y="620688"/>
            <a:ext cx="715684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Voor en nadelen van splitbamboe</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624736" cy="1938992"/>
          </a:xfrm>
          <a:prstGeom prst="rect">
            <a:avLst/>
          </a:prstGeom>
          <a:noFill/>
        </p:spPr>
        <p:txBody>
          <a:bodyPr wrap="square">
            <a:spAutoFit/>
          </a:bodyPr>
          <a:lstStyle/>
          <a:p>
            <a:r>
              <a:rPr lang="nl-NL" sz="2400" dirty="0"/>
              <a:t>+ Natuurlijk materiaal.</a:t>
            </a:r>
          </a:p>
          <a:p>
            <a:r>
              <a:rPr lang="nl-NL" sz="2400" dirty="0"/>
              <a:t>+ De stokken zijn stevig.</a:t>
            </a:r>
          </a:p>
          <a:p>
            <a:r>
              <a:rPr lang="nl-NL" sz="2400" dirty="0"/>
              <a:t>+ Licht in gewicht.</a:t>
            </a:r>
          </a:p>
          <a:p>
            <a:endParaRPr lang="nl-NL" sz="2400" dirty="0"/>
          </a:p>
          <a:p>
            <a:r>
              <a:rPr lang="nl-NL" sz="2400" dirty="0"/>
              <a:t>- De stokken zijn minder goed bestand tegen vocht.</a:t>
            </a:r>
          </a:p>
        </p:txBody>
      </p:sp>
      <p:pic>
        <p:nvPicPr>
          <p:cNvPr id="2" name="Afbeelding 1">
            <a:extLst>
              <a:ext uri="{FF2B5EF4-FFF2-40B4-BE49-F238E27FC236}">
                <a16:creationId xmlns:a16="http://schemas.microsoft.com/office/drawing/2014/main" id="{BBCEEC6C-71E5-47AB-EF66-30A9BB4A6A4D}"/>
              </a:ext>
            </a:extLst>
          </p:cNvPr>
          <p:cNvPicPr>
            <a:picLocks noChangeAspect="1"/>
          </p:cNvPicPr>
          <p:nvPr/>
        </p:nvPicPr>
        <p:blipFill>
          <a:blip r:embed="rId2"/>
          <a:stretch>
            <a:fillRect/>
          </a:stretch>
        </p:blipFill>
        <p:spPr>
          <a:xfrm>
            <a:off x="2616970" y="3861048"/>
            <a:ext cx="3810000" cy="2857500"/>
          </a:xfrm>
          <a:prstGeom prst="rect">
            <a:avLst/>
          </a:prstGeom>
        </p:spPr>
      </p:pic>
    </p:spTree>
    <p:extLst>
      <p:ext uri="{BB962C8B-B14F-4D97-AF65-F5344CB8AC3E}">
        <p14:creationId xmlns:p14="http://schemas.microsoft.com/office/powerpoint/2010/main" val="16903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Tonkinstokken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3785652"/>
          </a:xfrm>
          <a:prstGeom prst="rect">
            <a:avLst/>
          </a:prstGeom>
          <a:noFill/>
        </p:spPr>
        <p:txBody>
          <a:bodyPr wrap="square">
            <a:spAutoFit/>
          </a:bodyPr>
          <a:lstStyle/>
          <a:p>
            <a:r>
              <a:rPr lang="nl-NL" sz="2400" dirty="0"/>
              <a:t>Tonkinstokken, ook wel bamboestokken genoemd, zijn sterke plantstokken met een lange levensduur. </a:t>
            </a:r>
          </a:p>
          <a:p>
            <a:endParaRPr lang="nl-NL" sz="2400" dirty="0"/>
          </a:p>
          <a:p>
            <a:r>
              <a:rPr lang="nl-NL" sz="2400" dirty="0"/>
              <a:t>Vaak worden tonkinstokken in de fruit- en groenteteelt gebruikt om de planten te ondersteunen. </a:t>
            </a:r>
          </a:p>
          <a:p>
            <a:endParaRPr lang="nl-NL" sz="2400" dirty="0"/>
          </a:p>
          <a:p>
            <a:r>
              <a:rPr lang="nl-NL" sz="2400" dirty="0"/>
              <a:t>Droogte, kou, warmte of wind, de tonkinstokken zijn bestand tegen elk weerstype. </a:t>
            </a:r>
          </a:p>
        </p:txBody>
      </p:sp>
      <p:pic>
        <p:nvPicPr>
          <p:cNvPr id="2" name="Afbeelding 1">
            <a:extLst>
              <a:ext uri="{FF2B5EF4-FFF2-40B4-BE49-F238E27FC236}">
                <a16:creationId xmlns:a16="http://schemas.microsoft.com/office/drawing/2014/main" id="{C099D834-06CD-8C9B-09FD-333E740B7C9D}"/>
              </a:ext>
            </a:extLst>
          </p:cNvPr>
          <p:cNvPicPr>
            <a:picLocks noChangeAspect="1"/>
          </p:cNvPicPr>
          <p:nvPr/>
        </p:nvPicPr>
        <p:blipFill>
          <a:blip r:embed="rId2"/>
          <a:stretch>
            <a:fillRect/>
          </a:stretch>
        </p:blipFill>
        <p:spPr>
          <a:xfrm>
            <a:off x="6588224" y="98422"/>
            <a:ext cx="2286198" cy="1719221"/>
          </a:xfrm>
          <a:prstGeom prst="rect">
            <a:avLst/>
          </a:prstGeom>
        </p:spPr>
      </p:pic>
    </p:spTree>
    <p:extLst>
      <p:ext uri="{BB962C8B-B14F-4D97-AF65-F5344CB8AC3E}">
        <p14:creationId xmlns:p14="http://schemas.microsoft.com/office/powerpoint/2010/main" val="10145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Tonkinstokken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3785652"/>
          </a:xfrm>
          <a:prstGeom prst="rect">
            <a:avLst/>
          </a:prstGeom>
          <a:noFill/>
        </p:spPr>
        <p:txBody>
          <a:bodyPr wrap="square">
            <a:spAutoFit/>
          </a:bodyPr>
          <a:lstStyle/>
          <a:p>
            <a:r>
              <a:rPr lang="nl-NL" sz="2400" dirty="0"/>
              <a:t>De sterke eigenschappen van de tonkinstokken maakt het product uitermate geschikt als plantondersteuning voor de professionele tuinbouw. </a:t>
            </a:r>
          </a:p>
          <a:p>
            <a:endParaRPr lang="nl-NL" sz="2400" dirty="0"/>
          </a:p>
          <a:p>
            <a:r>
              <a:rPr lang="nl-NL" sz="2400" dirty="0"/>
              <a:t>Tonkinstokken zijn gemaakt van onbewerkt bamboe en worden gebruikt voor de teelt van bloemen, planten en groente. In de teelt van orchidee worden tonkinstokken regelmatig gebruikt. </a:t>
            </a:r>
          </a:p>
        </p:txBody>
      </p:sp>
      <p:pic>
        <p:nvPicPr>
          <p:cNvPr id="2" name="Afbeelding 1">
            <a:extLst>
              <a:ext uri="{FF2B5EF4-FFF2-40B4-BE49-F238E27FC236}">
                <a16:creationId xmlns:a16="http://schemas.microsoft.com/office/drawing/2014/main" id="{B787CB51-79A9-D1C1-256D-3C8D6929C8A7}"/>
              </a:ext>
            </a:extLst>
          </p:cNvPr>
          <p:cNvPicPr>
            <a:picLocks noChangeAspect="1"/>
          </p:cNvPicPr>
          <p:nvPr/>
        </p:nvPicPr>
        <p:blipFill>
          <a:blip r:embed="rId2"/>
          <a:stretch>
            <a:fillRect/>
          </a:stretch>
        </p:blipFill>
        <p:spPr>
          <a:xfrm>
            <a:off x="6702374" y="135745"/>
            <a:ext cx="2286198" cy="1719221"/>
          </a:xfrm>
          <a:prstGeom prst="rect">
            <a:avLst/>
          </a:prstGeom>
        </p:spPr>
      </p:pic>
    </p:spTree>
    <p:extLst>
      <p:ext uri="{BB962C8B-B14F-4D97-AF65-F5344CB8AC3E}">
        <p14:creationId xmlns:p14="http://schemas.microsoft.com/office/powerpoint/2010/main" val="331387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Tonkinstokken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2677656"/>
          </a:xfrm>
          <a:prstGeom prst="rect">
            <a:avLst/>
          </a:prstGeom>
          <a:noFill/>
        </p:spPr>
        <p:txBody>
          <a:bodyPr wrap="square">
            <a:spAutoFit/>
          </a:bodyPr>
          <a:lstStyle/>
          <a:p>
            <a:r>
              <a:rPr lang="nl-NL" sz="2400" dirty="0"/>
              <a:t>onmisbaar in de opkweek van groenteplanten. Tonkinstokken hebben een brede wand, wat ze sterker maakt dan standaard splitbamboe plantstokken. </a:t>
            </a:r>
          </a:p>
          <a:p>
            <a:endParaRPr lang="nl-NL" sz="2400" dirty="0"/>
          </a:p>
          <a:p>
            <a:r>
              <a:rPr lang="nl-NL" sz="2400" dirty="0"/>
              <a:t>Hierdoor hebben de plantstokken een langere levensduur.. </a:t>
            </a:r>
          </a:p>
        </p:txBody>
      </p:sp>
      <p:pic>
        <p:nvPicPr>
          <p:cNvPr id="2" name="Afbeelding 1">
            <a:extLst>
              <a:ext uri="{FF2B5EF4-FFF2-40B4-BE49-F238E27FC236}">
                <a16:creationId xmlns:a16="http://schemas.microsoft.com/office/drawing/2014/main" id="{BBC37A72-8CD9-18BA-DB07-1C239A70DAC4}"/>
              </a:ext>
            </a:extLst>
          </p:cNvPr>
          <p:cNvPicPr>
            <a:picLocks noChangeAspect="1"/>
          </p:cNvPicPr>
          <p:nvPr/>
        </p:nvPicPr>
        <p:blipFill>
          <a:blip r:embed="rId2"/>
          <a:stretch>
            <a:fillRect/>
          </a:stretch>
        </p:blipFill>
        <p:spPr>
          <a:xfrm>
            <a:off x="6685133" y="135745"/>
            <a:ext cx="2286198" cy="1719221"/>
          </a:xfrm>
          <a:prstGeom prst="rect">
            <a:avLst/>
          </a:prstGeom>
        </p:spPr>
      </p:pic>
    </p:spTree>
    <p:extLst>
      <p:ext uri="{BB962C8B-B14F-4D97-AF65-F5344CB8AC3E}">
        <p14:creationId xmlns:p14="http://schemas.microsoft.com/office/powerpoint/2010/main" val="1654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548680"/>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3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80583" y="1772816"/>
            <a:ext cx="6263640" cy="3093154"/>
          </a:xfrm>
          <a:prstGeom prst="rect">
            <a:avLst/>
          </a:prstGeom>
          <a:noFill/>
        </p:spPr>
        <p:txBody>
          <a:bodyPr wrap="square" rtlCol="0">
            <a:spAutoFit/>
          </a:bodyP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Omhoog leiden groentegewas</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Snoeien groentegewas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Bladplukken groentegewas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Trosknikken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Toppen perkplanten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Uitzetten perkplanten</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2" name="Picture 4" descr="we krijgen weer wat te doen. | VISVLIET.COM">
            <a:extLst>
              <a:ext uri="{FF2B5EF4-FFF2-40B4-BE49-F238E27FC236}">
                <a16:creationId xmlns:a16="http://schemas.microsoft.com/office/drawing/2014/main" id="{F702A831-B548-4DFD-B261-E12510D2E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42723"/>
            <a:ext cx="3220295" cy="2299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0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Glasfiber plantenstokken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4524315"/>
          </a:xfrm>
          <a:prstGeom prst="rect">
            <a:avLst/>
          </a:prstGeom>
          <a:noFill/>
        </p:spPr>
        <p:txBody>
          <a:bodyPr wrap="square">
            <a:spAutoFit/>
          </a:bodyPr>
          <a:lstStyle/>
          <a:p>
            <a:r>
              <a:rPr lang="nl-NL" sz="2400" dirty="0"/>
              <a:t>Het materiaal glasfiber bestaat uit glasdraden die door een soort lijmverbinding worden samengevoegd. Deze verwerkingsmethode is onomkeerbaar. Oftewel: glasfiber plantstokken zijn niet te recyclen, waardoor er geen bestemming is voor deze producten na hun levensduur. </a:t>
            </a:r>
          </a:p>
          <a:p>
            <a:endParaRPr lang="nl-NL" sz="2400" dirty="0"/>
          </a:p>
          <a:p>
            <a:r>
              <a:rPr lang="nl-NL" sz="2400" dirty="0"/>
              <a:t>Glasfiber plantstokken zijn door het type materiaal een stuk flexibeler dan andere materialen. Hierdoor is de kans kleiner dat plantstokken breken.</a:t>
            </a:r>
          </a:p>
        </p:txBody>
      </p:sp>
      <p:pic>
        <p:nvPicPr>
          <p:cNvPr id="2" name="Afbeelding 1">
            <a:extLst>
              <a:ext uri="{FF2B5EF4-FFF2-40B4-BE49-F238E27FC236}">
                <a16:creationId xmlns:a16="http://schemas.microsoft.com/office/drawing/2014/main" id="{C6EAE7AD-0021-76FF-5BE9-202B193EC0A0}"/>
              </a:ext>
            </a:extLst>
          </p:cNvPr>
          <p:cNvPicPr>
            <a:picLocks noChangeAspect="1"/>
          </p:cNvPicPr>
          <p:nvPr/>
        </p:nvPicPr>
        <p:blipFill>
          <a:blip r:embed="rId2"/>
          <a:stretch>
            <a:fillRect/>
          </a:stretch>
        </p:blipFill>
        <p:spPr>
          <a:xfrm>
            <a:off x="6228184" y="479125"/>
            <a:ext cx="2762250" cy="1657350"/>
          </a:xfrm>
          <a:prstGeom prst="rect">
            <a:avLst/>
          </a:prstGeom>
        </p:spPr>
      </p:pic>
    </p:spTree>
    <p:extLst>
      <p:ext uri="{BB962C8B-B14F-4D97-AF65-F5344CB8AC3E}">
        <p14:creationId xmlns:p14="http://schemas.microsoft.com/office/powerpoint/2010/main" val="422031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0" y="620688"/>
            <a:ext cx="787692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Voor- en nadelen van glasfiber plantenstokken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sp>
        <p:nvSpPr>
          <p:cNvPr id="7" name="Tekstvak 6">
            <a:extLst>
              <a:ext uri="{FF2B5EF4-FFF2-40B4-BE49-F238E27FC236}">
                <a16:creationId xmlns:a16="http://schemas.microsoft.com/office/drawing/2014/main" id="{FAAD474E-BC6E-A2BC-7862-518D83CA7342}"/>
              </a:ext>
            </a:extLst>
          </p:cNvPr>
          <p:cNvSpPr txBox="1"/>
          <p:nvPr/>
        </p:nvSpPr>
        <p:spPr>
          <a:xfrm>
            <a:off x="971600" y="1844824"/>
            <a:ext cx="6408712" cy="4524315"/>
          </a:xfrm>
          <a:prstGeom prst="rect">
            <a:avLst/>
          </a:prstGeom>
          <a:noFill/>
        </p:spPr>
        <p:txBody>
          <a:bodyPr wrap="square">
            <a:spAutoFit/>
          </a:bodyPr>
          <a:lstStyle/>
          <a:p>
            <a:r>
              <a:rPr lang="nl-NL" sz="2400" dirty="0"/>
              <a:t>+ Zeer stijf materiaal. Dit heeft als bijkomend voordeel dat je ten opzichte van de plant een dun stokje hoeft te gebruiken, waardoor deze minder opvallen. </a:t>
            </a:r>
          </a:p>
          <a:p>
            <a:r>
              <a:rPr lang="nl-NL" sz="2400" dirty="0"/>
              <a:t>+ Glasfiber schimmelt niet.</a:t>
            </a:r>
          </a:p>
          <a:p>
            <a:r>
              <a:rPr lang="nl-NL" sz="2400" dirty="0"/>
              <a:t>+ De plantstokken zijn flexibel en daardoor minder snel breekbaar. </a:t>
            </a:r>
          </a:p>
          <a:p>
            <a:endParaRPr lang="nl-NL" sz="2400" dirty="0"/>
          </a:p>
          <a:p>
            <a:r>
              <a:rPr lang="nl-NL" sz="2400" dirty="0"/>
              <a:t>- Het is niet mogelijk om glasfiber plantenstokken te recyclen. </a:t>
            </a:r>
          </a:p>
          <a:p>
            <a:r>
              <a:rPr lang="nl-NL" sz="2400" dirty="0"/>
              <a:t>- Glasfiber plantenstokken zijn niet biologisch afbreekbaar.</a:t>
            </a:r>
          </a:p>
        </p:txBody>
      </p:sp>
      <p:pic>
        <p:nvPicPr>
          <p:cNvPr id="5" name="Afbeelding 4">
            <a:extLst>
              <a:ext uri="{FF2B5EF4-FFF2-40B4-BE49-F238E27FC236}">
                <a16:creationId xmlns:a16="http://schemas.microsoft.com/office/drawing/2014/main" id="{1D13A99D-B37B-AE25-6447-94089C621865}"/>
              </a:ext>
            </a:extLst>
          </p:cNvPr>
          <p:cNvPicPr>
            <a:picLocks noChangeAspect="1"/>
          </p:cNvPicPr>
          <p:nvPr/>
        </p:nvPicPr>
        <p:blipFill>
          <a:blip r:embed="rId2"/>
          <a:stretch>
            <a:fillRect/>
          </a:stretch>
        </p:blipFill>
        <p:spPr>
          <a:xfrm>
            <a:off x="6381750" y="187474"/>
            <a:ext cx="2762250" cy="1657350"/>
          </a:xfrm>
          <a:prstGeom prst="rect">
            <a:avLst/>
          </a:prstGeom>
        </p:spPr>
      </p:pic>
    </p:spTree>
    <p:extLst>
      <p:ext uri="{BB962C8B-B14F-4D97-AF65-F5344CB8AC3E}">
        <p14:creationId xmlns:p14="http://schemas.microsoft.com/office/powerpoint/2010/main" val="681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000"/>
                                        <p:tgtEl>
                                          <p:spTgt spid="7">
                                            <p:txEl>
                                              <p:pRg st="4" end="4"/>
                                            </p:txEl>
                                          </p:spTgt>
                                        </p:tgtEl>
                                      </p:cBhvr>
                                    </p:animEffect>
                                    <p:anim calcmode="lin" valueType="num">
                                      <p:cBhvr>
                                        <p:cTn id="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1000"/>
                                        <p:tgtEl>
                                          <p:spTgt spid="7">
                                            <p:txEl>
                                              <p:pRg st="5" end="5"/>
                                            </p:txEl>
                                          </p:spTgt>
                                        </p:tgtEl>
                                      </p:cBhvr>
                                    </p:animEffect>
                                    <p:anim calcmode="lin" valueType="num">
                                      <p:cBhvr>
                                        <p:cTn id="1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7A0F6F5A-DA19-05F5-2105-9284786B5F09}"/>
              </a:ext>
            </a:extLst>
          </p:cNvPr>
          <p:cNvSpPr>
            <a:spLocks noGrp="1"/>
          </p:cNvSpPr>
          <p:nvPr>
            <p:ph type="pic" sz="quarter" idx="11"/>
          </p:nvPr>
        </p:nvSpPr>
        <p:spPr/>
        <p:txBody>
          <a:bodyPr/>
          <a:lstStyle/>
          <a:p>
            <a:endParaRPr lang="nl-NL"/>
          </a:p>
        </p:txBody>
      </p:sp>
      <p:pic>
        <p:nvPicPr>
          <p:cNvPr id="3" name="Onlinemedia 2" title="Mobile Staking Unit">
            <a:hlinkClick r:id="" action="ppaction://media"/>
            <a:extLst>
              <a:ext uri="{FF2B5EF4-FFF2-40B4-BE49-F238E27FC236}">
                <a16:creationId xmlns:a16="http://schemas.microsoft.com/office/drawing/2014/main" id="{E2DF2DFD-0F22-D21F-3618-60949CB3E6C9}"/>
              </a:ext>
            </a:extLst>
          </p:cNvPr>
          <p:cNvPicPr>
            <a:picLocks noRot="1" noChangeAspect="1"/>
          </p:cNvPicPr>
          <p:nvPr>
            <a:videoFile r:link="rId1"/>
          </p:nvPr>
        </p:nvPicPr>
        <p:blipFill>
          <a:blip r:embed="rId3"/>
          <a:stretch>
            <a:fillRect/>
          </a:stretch>
        </p:blipFill>
        <p:spPr>
          <a:xfrm>
            <a:off x="269776" y="1196752"/>
            <a:ext cx="8604448" cy="4840002"/>
          </a:xfrm>
          <a:prstGeom prst="rect">
            <a:avLst/>
          </a:prstGeom>
        </p:spPr>
      </p:pic>
      <p:sp>
        <p:nvSpPr>
          <p:cNvPr id="4" name="Tekstvak 3">
            <a:extLst>
              <a:ext uri="{FF2B5EF4-FFF2-40B4-BE49-F238E27FC236}">
                <a16:creationId xmlns:a16="http://schemas.microsoft.com/office/drawing/2014/main" id="{5D9582D7-AE65-57AC-D441-623594C1CA41}"/>
              </a:ext>
            </a:extLst>
          </p:cNvPr>
          <p:cNvSpPr txBox="1"/>
          <p:nvPr/>
        </p:nvSpPr>
        <p:spPr>
          <a:xfrm>
            <a:off x="251520" y="188640"/>
            <a:ext cx="7560840" cy="600164"/>
          </a:xfrm>
          <a:prstGeom prst="rect">
            <a:avLst/>
          </a:prstGeom>
          <a:noFill/>
        </p:spPr>
        <p:txBody>
          <a:bodyPr wrap="square" rtlCol="0">
            <a:spAutoFit/>
          </a:bodyPr>
          <a:lstStyle/>
          <a:p>
            <a:r>
              <a:rPr lang="nl-NL" sz="3300" dirty="0"/>
              <a:t>Automatisch stokken steken</a:t>
            </a:r>
          </a:p>
        </p:txBody>
      </p:sp>
    </p:spTree>
    <p:extLst>
      <p:ext uri="{BB962C8B-B14F-4D97-AF65-F5344CB8AC3E}">
        <p14:creationId xmlns:p14="http://schemas.microsoft.com/office/powerpoint/2010/main" val="2418498638"/>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43551" y="620688"/>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Automatisch aanbinden</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263640" cy="461665"/>
          </a:xfrm>
          <a:prstGeom prst="rect">
            <a:avLst/>
          </a:prstGeom>
          <a:noFill/>
        </p:spPr>
        <p:txBody>
          <a:bodyPr wrap="square" rtlCol="0">
            <a:spAutoFit/>
          </a:bodyPr>
          <a:lstStyle/>
          <a:p>
            <a:r>
              <a:rPr lang="nl-NL" sz="2400" dirty="0"/>
              <a:t>.</a:t>
            </a:r>
            <a:endParaRPr lang="nl-NL" dirty="0"/>
          </a:p>
        </p:txBody>
      </p:sp>
      <p:pic>
        <p:nvPicPr>
          <p:cNvPr id="5" name="Onlinemedia 4" title="Steken, binden, etiketteren - stick placing, binding, labeling - Kamerplanten Binder">
            <a:hlinkClick r:id="" action="ppaction://media"/>
            <a:extLst>
              <a:ext uri="{FF2B5EF4-FFF2-40B4-BE49-F238E27FC236}">
                <a16:creationId xmlns:a16="http://schemas.microsoft.com/office/drawing/2014/main" id="{982A8E17-D44B-811A-1B7A-1BDEFBCE9CE0}"/>
              </a:ext>
            </a:extLst>
          </p:cNvPr>
          <p:cNvPicPr>
            <a:picLocks noRot="1" noChangeAspect="1"/>
          </p:cNvPicPr>
          <p:nvPr>
            <a:videoFile r:link="rId1"/>
          </p:nvPr>
        </p:nvPicPr>
        <p:blipFill>
          <a:blip r:embed="rId3"/>
          <a:stretch>
            <a:fillRect/>
          </a:stretch>
        </p:blipFill>
        <p:spPr>
          <a:xfrm>
            <a:off x="443541" y="1412776"/>
            <a:ext cx="6816758" cy="5112568"/>
          </a:xfrm>
          <a:prstGeom prst="rect">
            <a:avLst/>
          </a:prstGeom>
        </p:spPr>
      </p:pic>
    </p:spTree>
    <p:extLst>
      <p:ext uri="{BB962C8B-B14F-4D97-AF65-F5344CB8AC3E}">
        <p14:creationId xmlns:p14="http://schemas.microsoft.com/office/powerpoint/2010/main" val="8442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548680"/>
            <a:ext cx="574158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latin typeface="Calibri"/>
              </a:rPr>
              <a:t>Vragen</a:t>
            </a:r>
            <a:endParaRPr kumimoji="0" lang="nl-NL" sz="33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1170339"/>
            <a:ext cx="6263640" cy="6948056"/>
          </a:xfrm>
          <a:prstGeom prst="rect">
            <a:avLst/>
          </a:prstGeom>
          <a:noFill/>
        </p:spPr>
        <p:txBody>
          <a:bodyPr wrap="square" rtlCol="0">
            <a:spAutoFit/>
          </a:bodyPr>
          <a:lstStyle/>
          <a:p>
            <a:pPr marL="457200" lvl="0" indent="-457200">
              <a:buFont typeface="+mj-lt"/>
              <a:buAutoNum type="arabicPeriod"/>
              <a:defRPr/>
            </a:pPr>
            <a:r>
              <a:rPr lang="nl-NL" sz="2400" dirty="0"/>
              <a:t>Waarom moet je groentegewas snoeien?</a:t>
            </a:r>
          </a:p>
          <a:p>
            <a:pPr marL="457200" lvl="0" indent="-457200">
              <a:buFont typeface="+mj-lt"/>
              <a:buAutoNum type="arabicPeriod"/>
              <a:defRPr/>
            </a:pPr>
            <a:r>
              <a:rPr lang="nl-NL" sz="2400" dirty="0"/>
              <a:t>Noem 3 verschillende manieren om groentegewas langs een draad omhoog te leiden.</a:t>
            </a:r>
          </a:p>
          <a:p>
            <a:pPr marL="457200" lvl="0" indent="-457200">
              <a:buFont typeface="+mj-lt"/>
              <a:buAutoNum type="arabicPeriod"/>
              <a:defRPr/>
            </a:pPr>
            <a:r>
              <a:rPr lang="nl-NL" sz="2400" dirty="0"/>
              <a:t>Waarom moet je bladplukken?</a:t>
            </a:r>
          </a:p>
          <a:p>
            <a:pPr marL="457200" lvl="0" indent="-457200">
              <a:buFont typeface="+mj-lt"/>
              <a:buAutoNum type="arabicPeriod"/>
              <a:defRPr/>
            </a:pPr>
            <a:r>
              <a:rPr lang="nl-NL" sz="2400" dirty="0"/>
              <a:t>Noem 2 manieren om blad te plukken</a:t>
            </a:r>
          </a:p>
          <a:p>
            <a:pPr marL="457200" lvl="0" indent="-457200">
              <a:buFont typeface="+mj-lt"/>
              <a:buAutoNum type="arabicPeriod"/>
              <a:defRPr/>
            </a:pPr>
            <a:r>
              <a:rPr lang="nl-NL" sz="2400" dirty="0"/>
              <a:t>Waarom moet je </a:t>
            </a:r>
            <a:r>
              <a:rPr lang="nl-NL" sz="2400" dirty="0" err="1"/>
              <a:t>trossnoeien</a:t>
            </a:r>
            <a:r>
              <a:rPr lang="nl-NL" sz="2400" dirty="0"/>
              <a:t>?</a:t>
            </a:r>
          </a:p>
          <a:p>
            <a:pPr marL="457200" lvl="0" indent="-457200">
              <a:buFont typeface="+mj-lt"/>
              <a:buAutoNum type="arabicPeriod"/>
              <a:defRPr/>
            </a:pPr>
            <a:r>
              <a:rPr lang="nl-NL" sz="2400" dirty="0"/>
              <a:t>Hoe voorkom je trosknikken</a:t>
            </a:r>
          </a:p>
          <a:p>
            <a:pPr marL="457200" lvl="0" indent="-457200">
              <a:buFont typeface="+mj-lt"/>
              <a:buAutoNum type="arabicPeriod"/>
              <a:defRPr/>
            </a:pPr>
            <a:r>
              <a:rPr lang="nl-NL" sz="2400" dirty="0"/>
              <a:t>Waarom moet je perkplanten toppen?</a:t>
            </a:r>
          </a:p>
          <a:p>
            <a:pPr marL="457200" lvl="0" indent="-457200">
              <a:buFont typeface="+mj-lt"/>
              <a:buAutoNum type="arabicPeriod"/>
              <a:defRPr/>
            </a:pPr>
            <a:r>
              <a:rPr lang="nl-NL" sz="2400" dirty="0"/>
              <a:t>Waarom moet je perkplanten uitzetten</a:t>
            </a:r>
          </a:p>
          <a:p>
            <a:pPr marL="457200" lvl="0" indent="-457200">
              <a:buFont typeface="+mj-lt"/>
              <a:buAutoNum type="arabicPeriod"/>
              <a:defRPr/>
            </a:pPr>
            <a:r>
              <a:rPr lang="nl-NL" sz="2400" dirty="0"/>
              <a:t>Noem 2 manieren om perkplanten uit te zetten</a:t>
            </a:r>
          </a:p>
          <a:p>
            <a:pPr marL="457200" lvl="0" indent="-457200">
              <a:buFont typeface="+mj-lt"/>
              <a:buAutoNum type="arabicPeriod"/>
              <a:defRPr/>
            </a:pPr>
            <a:r>
              <a:rPr lang="nl-NL" sz="2400" dirty="0"/>
              <a:t>Waarom steek je stokjes bij hang geraniums?</a:t>
            </a:r>
          </a:p>
          <a:p>
            <a:pPr marL="457200" lvl="0" indent="-457200">
              <a:buFont typeface="+mj-lt"/>
              <a:buAutoNum type="arabicPeriod"/>
              <a:defRPr/>
            </a:pPr>
            <a:endParaRPr lang="nl-NL" sz="2400" dirty="0"/>
          </a:p>
          <a:p>
            <a:pPr marL="457200" lvl="0" indent="-457200">
              <a:buFont typeface="+mj-lt"/>
              <a:buAutoNum type="arabicPeriod"/>
              <a:defRPr/>
            </a:pPr>
            <a:endParaRPr lang="nl-NL" sz="2400" dirty="0"/>
          </a:p>
          <a:p>
            <a:pPr marL="457200" lvl="0" indent="-457200">
              <a:buFont typeface="+mj-lt"/>
              <a:buAutoNum type="arabicPeriod"/>
              <a:defRPr/>
            </a:pPr>
            <a:endParaRPr lang="nl-NL" sz="2400" dirty="0"/>
          </a:p>
          <a:p>
            <a:pPr marL="457200" lvl="0" indent="-457200">
              <a:buFont typeface="+mj-lt"/>
              <a:buAutoNum type="arabicPeriod"/>
              <a:defRPr/>
            </a:pPr>
            <a:endParaRPr lang="nl-NL" sz="2400" dirty="0"/>
          </a:p>
          <a:p>
            <a:pPr lvl="0">
              <a:defRPr/>
            </a:pP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04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69071" y="1683863"/>
            <a:ext cx="5915025" cy="747713"/>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054369" y="1910107"/>
            <a:ext cx="6144428" cy="3160925"/>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64087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Snoeien en indraaien tomatenplant</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408712" cy="2516073"/>
          </a:xfrm>
          <a:prstGeom prst="rect">
            <a:avLst/>
          </a:prstGeom>
          <a:noFill/>
        </p:spPr>
        <p:txBody>
          <a:bodyPr wrap="square" rtlCol="0">
            <a:spAutoFit/>
          </a:bodyPr>
          <a:lstStyle/>
          <a:p>
            <a:r>
              <a:rPr lang="nl-NL" sz="2400" dirty="0"/>
              <a:t>Als de planten zijn aangebonden moeten ze regelmatig ingedraaid worden (1 keer per week)</a:t>
            </a:r>
          </a:p>
          <a:p>
            <a:endParaRPr lang="nl-NL" sz="2400" dirty="0"/>
          </a:p>
          <a:p>
            <a:r>
              <a:rPr lang="nl-NL" sz="2400" dirty="0"/>
              <a:t>Tomaten klimmen niet uit zichzelf  en de kop zou anders van het touw weg groeien en zelfs breken.</a:t>
            </a:r>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87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640871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300" b="1" dirty="0">
                <a:solidFill>
                  <a:prstClr val="black"/>
                </a:solidFill>
                <a:ea typeface="+mn-ea"/>
                <a:cs typeface="Calibri" panose="020F0502020204030204" pitchFamily="34" charset="0"/>
              </a:rPr>
              <a:t>Snoeien en indraaien tomatenplant</a:t>
            </a:r>
            <a:endParaRPr kumimoji="0" lang="nl-NL" sz="3300" b="1" i="0" u="none" strike="noStrike" kern="1200" cap="none" spc="0" normalizeH="0" baseline="0" noProof="0" dirty="0">
              <a:ln>
                <a:noFill/>
              </a:ln>
              <a:solidFill>
                <a:prstClr val="black"/>
              </a:solidFill>
              <a:effectLst/>
              <a:uLnTx/>
              <a:uFillTx/>
              <a:ea typeface="+mn-ea"/>
              <a:cs typeface="+mn-cs"/>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984776" cy="3993401"/>
          </a:xfrm>
          <a:prstGeom prst="rect">
            <a:avLst/>
          </a:prstGeom>
          <a:noFill/>
        </p:spPr>
        <p:txBody>
          <a:bodyPr wrap="square" rtlCol="0">
            <a:spAutoFit/>
          </a:bodyPr>
          <a:lstStyle/>
          <a:p>
            <a:r>
              <a:rPr lang="nl-NL" sz="2400" dirty="0"/>
              <a:t>Indraaien doe je altijd rechts om.</a:t>
            </a:r>
          </a:p>
          <a:p>
            <a:endParaRPr lang="nl-NL" sz="2400" dirty="0"/>
          </a:p>
          <a:p>
            <a:r>
              <a:rPr lang="nl-NL" sz="2400" dirty="0"/>
              <a:t>Tegelijkertijd moet je de plant ook snoeien (of dieven).</a:t>
            </a:r>
          </a:p>
          <a:p>
            <a:endParaRPr lang="nl-NL" sz="2400" dirty="0"/>
          </a:p>
          <a:p>
            <a:r>
              <a:rPr lang="nl-NL" sz="2400" dirty="0"/>
              <a:t>In de bladoksel van een plant groeit een scheut, deze breek je er voorzichtig uit.</a:t>
            </a:r>
          </a:p>
          <a:p>
            <a:endParaRPr lang="nl-NL" sz="2400" dirty="0"/>
          </a:p>
          <a:p>
            <a:endParaRPr lang="nl-NL" sz="2400" dirty="0"/>
          </a:p>
          <a:p>
            <a:r>
              <a:rPr lang="nl-NL" sz="2400" dirty="0"/>
              <a:t> </a:t>
            </a:r>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33F14DBA-1854-401A-907D-DBFDF75A8984}"/>
              </a:ext>
            </a:extLst>
          </p:cNvPr>
          <p:cNvPicPr>
            <a:picLocks noChangeAspect="1"/>
          </p:cNvPicPr>
          <p:nvPr/>
        </p:nvPicPr>
        <p:blipFill>
          <a:blip r:embed="rId2"/>
          <a:stretch>
            <a:fillRect/>
          </a:stretch>
        </p:blipFill>
        <p:spPr>
          <a:xfrm>
            <a:off x="5940152" y="4365104"/>
            <a:ext cx="2880320" cy="2160240"/>
          </a:xfrm>
          <a:prstGeom prst="rect">
            <a:avLst/>
          </a:prstGeom>
        </p:spPr>
      </p:pic>
    </p:spTree>
    <p:extLst>
      <p:ext uri="{BB962C8B-B14F-4D97-AF65-F5344CB8AC3E}">
        <p14:creationId xmlns:p14="http://schemas.microsoft.com/office/powerpoint/2010/main" val="251861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6408712" cy="600164"/>
          </a:xfrm>
          <a:prstGeom prst="rect">
            <a:avLst/>
          </a:prstGeom>
          <a:noFill/>
        </p:spPr>
        <p:txBody>
          <a:bodyPr wrap="square" rtlCol="0">
            <a:spAutoFit/>
          </a:bodyPr>
          <a:lstStyle/>
          <a:p>
            <a:pPr>
              <a:defRPr/>
            </a:pPr>
            <a:r>
              <a:rPr lang="nl-NL" sz="3300" b="1" dirty="0">
                <a:solidFill>
                  <a:prstClr val="black"/>
                </a:solidFill>
                <a:cs typeface="Calibri" panose="020F0502020204030204" pitchFamily="34" charset="0"/>
              </a:rPr>
              <a:t>Snoeien en indraaien tomatenplant</a:t>
            </a:r>
            <a:endParaRPr lang="nl-NL" sz="3300" b="1" dirty="0">
              <a:solidFill>
                <a:prstClr val="black"/>
              </a:solidFill>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984776" cy="4732065"/>
          </a:xfrm>
          <a:prstGeom prst="rect">
            <a:avLst/>
          </a:prstGeom>
          <a:noFill/>
        </p:spPr>
        <p:txBody>
          <a:bodyPr wrap="square" rtlCol="0">
            <a:spAutoFit/>
          </a:bodyPr>
          <a:lstStyle/>
          <a:p>
            <a:r>
              <a:rPr lang="nl-NL" sz="2400" dirty="0"/>
              <a:t>Als je niet zou snoeien (of dieven) wordt een plant heel erg </a:t>
            </a:r>
            <a:r>
              <a:rPr lang="nl-NL" sz="2400" dirty="0" err="1"/>
              <a:t>bossig</a:t>
            </a:r>
            <a:r>
              <a:rPr lang="nl-NL" sz="2400" dirty="0"/>
              <a:t>.</a:t>
            </a:r>
          </a:p>
          <a:p>
            <a:endParaRPr lang="nl-NL" sz="2400" dirty="0"/>
          </a:p>
          <a:p>
            <a:r>
              <a:rPr lang="nl-NL" sz="2400" dirty="0"/>
              <a:t>Ook gaat dan heel veel energie van de plant naar de scheuten en niet naar de kop of vruchten</a:t>
            </a:r>
          </a:p>
          <a:p>
            <a:endParaRPr lang="nl-NL" sz="2400" dirty="0"/>
          </a:p>
          <a:p>
            <a:r>
              <a:rPr lang="nl-NL" sz="2400" dirty="0"/>
              <a:t>Als je niet snoeit of dieft kost het dus heel veel productie</a:t>
            </a:r>
          </a:p>
          <a:p>
            <a:endParaRPr lang="nl-NL" sz="2400" dirty="0"/>
          </a:p>
          <a:p>
            <a:endParaRPr lang="nl-NL" sz="2400" dirty="0"/>
          </a:p>
          <a:p>
            <a:r>
              <a:rPr lang="nl-NL" sz="2400" dirty="0"/>
              <a:t> </a:t>
            </a:r>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33F14DBA-1854-401A-907D-DBFDF75A8984}"/>
              </a:ext>
            </a:extLst>
          </p:cNvPr>
          <p:cNvPicPr>
            <a:picLocks noChangeAspect="1"/>
          </p:cNvPicPr>
          <p:nvPr/>
        </p:nvPicPr>
        <p:blipFill>
          <a:blip r:embed="rId2"/>
          <a:stretch>
            <a:fillRect/>
          </a:stretch>
        </p:blipFill>
        <p:spPr>
          <a:xfrm>
            <a:off x="6284671" y="4669764"/>
            <a:ext cx="2880320" cy="2160240"/>
          </a:xfrm>
          <a:prstGeom prst="rect">
            <a:avLst/>
          </a:prstGeom>
        </p:spPr>
      </p:pic>
    </p:spTree>
    <p:extLst>
      <p:ext uri="{BB962C8B-B14F-4D97-AF65-F5344CB8AC3E}">
        <p14:creationId xmlns:p14="http://schemas.microsoft.com/office/powerpoint/2010/main" val="139980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71600" y="620688"/>
            <a:ext cx="6408712" cy="600164"/>
          </a:xfrm>
          <a:prstGeom prst="rect">
            <a:avLst/>
          </a:prstGeom>
          <a:noFill/>
        </p:spPr>
        <p:txBody>
          <a:bodyPr wrap="square" rtlCol="0">
            <a:spAutoFit/>
          </a:bodyPr>
          <a:lstStyle/>
          <a:p>
            <a:pPr lvl="0">
              <a:defRPr/>
            </a:pPr>
            <a:r>
              <a:rPr lang="nl-NL" sz="3300" b="1" dirty="0">
                <a:solidFill>
                  <a:prstClr val="black"/>
                </a:solidFill>
                <a:cs typeface="Calibri" panose="020F0502020204030204" pitchFamily="34" charset="0"/>
              </a:rPr>
              <a:t>Snoeien paprika</a:t>
            </a:r>
            <a:endParaRPr lang="nl-NL" sz="3300" b="1" dirty="0">
              <a:solidFill>
                <a:prstClr val="black"/>
              </a:solidFill>
            </a:endParaRPr>
          </a:p>
        </p:txBody>
      </p:sp>
      <p:sp>
        <p:nvSpPr>
          <p:cNvPr id="4" name="Tekstvak 3">
            <a:extLst>
              <a:ext uri="{FF2B5EF4-FFF2-40B4-BE49-F238E27FC236}">
                <a16:creationId xmlns:a16="http://schemas.microsoft.com/office/drawing/2014/main" id="{BE5E9AAC-8AFC-4CA9-B89F-13D11A0216BE}"/>
              </a:ext>
            </a:extLst>
          </p:cNvPr>
          <p:cNvSpPr txBox="1"/>
          <p:nvPr/>
        </p:nvSpPr>
        <p:spPr>
          <a:xfrm>
            <a:off x="971600" y="1844824"/>
            <a:ext cx="6984776" cy="5840060"/>
          </a:xfrm>
          <a:prstGeom prst="rect">
            <a:avLst/>
          </a:prstGeom>
          <a:noFill/>
        </p:spPr>
        <p:txBody>
          <a:bodyPr wrap="square" rtlCol="0">
            <a:spAutoFit/>
          </a:bodyPr>
          <a:lstStyle/>
          <a:p>
            <a:r>
              <a:rPr lang="nl-NL" sz="2400" dirty="0"/>
              <a:t>Paprika snoei je op een andere manier.</a:t>
            </a:r>
          </a:p>
          <a:p>
            <a:endParaRPr lang="nl-NL" sz="2400" dirty="0"/>
          </a:p>
          <a:p>
            <a:r>
              <a:rPr lang="nl-NL" sz="2400" dirty="0"/>
              <a:t>Hier laat je de scheut  (of dief )  staan en haalt het kopje uit de scheut na het eerste blad</a:t>
            </a:r>
          </a:p>
          <a:p>
            <a:endParaRPr lang="nl-NL" sz="2400" dirty="0"/>
          </a:p>
          <a:p>
            <a:r>
              <a:rPr lang="nl-NL" sz="2400" dirty="0"/>
              <a:t>Dit doe je omdat een paprika weinig gewas maakt,</a:t>
            </a:r>
          </a:p>
          <a:p>
            <a:r>
              <a:rPr lang="nl-NL" sz="2400" dirty="0"/>
              <a:t>door 1 blad bij elke scheut te </a:t>
            </a:r>
          </a:p>
          <a:p>
            <a:r>
              <a:rPr lang="nl-NL" sz="2400" dirty="0"/>
              <a:t>laten staan krijg je meer gewas en</a:t>
            </a:r>
          </a:p>
          <a:p>
            <a:r>
              <a:rPr lang="nl-NL" sz="2400" dirty="0"/>
              <a:t>meer productie</a:t>
            </a:r>
          </a:p>
          <a:p>
            <a:endParaRPr lang="nl-NL" sz="2400" dirty="0"/>
          </a:p>
          <a:p>
            <a:endParaRPr lang="nl-NL" sz="2400" dirty="0"/>
          </a:p>
          <a:p>
            <a:endParaRPr lang="nl-NL" sz="2400" dirty="0"/>
          </a:p>
          <a:p>
            <a:endParaRPr lang="nl-NL" sz="2400" dirty="0"/>
          </a:p>
          <a:p>
            <a:r>
              <a:rPr lang="nl-NL" sz="2400" dirty="0"/>
              <a:t> </a:t>
            </a:r>
          </a:p>
          <a:p>
            <a:r>
              <a:rPr lang="nl-NL" sz="2400" dirty="0"/>
              <a:t>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Afbeelding 4">
            <a:extLst>
              <a:ext uri="{FF2B5EF4-FFF2-40B4-BE49-F238E27FC236}">
                <a16:creationId xmlns:a16="http://schemas.microsoft.com/office/drawing/2014/main" id="{01C094DC-D4AE-469C-9573-50538112D432}"/>
              </a:ext>
            </a:extLst>
          </p:cNvPr>
          <p:cNvPicPr>
            <a:picLocks noChangeAspect="1"/>
          </p:cNvPicPr>
          <p:nvPr/>
        </p:nvPicPr>
        <p:blipFill>
          <a:blip r:embed="rId2"/>
          <a:stretch>
            <a:fillRect/>
          </a:stretch>
        </p:blipFill>
        <p:spPr>
          <a:xfrm>
            <a:off x="5580112" y="4210856"/>
            <a:ext cx="3395092" cy="2546319"/>
          </a:xfrm>
          <a:prstGeom prst="rect">
            <a:avLst/>
          </a:prstGeom>
        </p:spPr>
      </p:pic>
    </p:spTree>
    <p:extLst>
      <p:ext uri="{BB962C8B-B14F-4D97-AF65-F5344CB8AC3E}">
        <p14:creationId xmlns:p14="http://schemas.microsoft.com/office/powerpoint/2010/main" val="21059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1000"/>
                                        <p:tgtEl>
                                          <p:spTgt spid="4">
                                            <p:txEl>
                                              <p:pRg st="7" end="7"/>
                                            </p:txEl>
                                          </p:spTgt>
                                        </p:tgtEl>
                                      </p:cBhvr>
                                    </p:animEffect>
                                    <p:anim calcmode="lin" valueType="num">
                                      <p:cBhvr>
                                        <p:cTn id="3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10212-91BF-4E47-A10F-718571561061}">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B1D514B-E59A-46AB-9A6C-F736ABE78B68}">
  <ds:schemaRefs>
    <ds:schemaRef ds:uri="http://schemas.microsoft.com/sharepoint/v3/contenttype/forms"/>
  </ds:schemaRefs>
</ds:datastoreItem>
</file>

<file path=customXml/itemProps3.xml><?xml version="1.0" encoding="utf-8"?>
<ds:datastoreItem xmlns:ds="http://schemas.openxmlformats.org/officeDocument/2006/customXml" ds:itemID="{32945DD7-90CB-4815-B35D-1E2F636D4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2858</TotalTime>
  <Words>1772</Words>
  <Application>Microsoft Office PowerPoint</Application>
  <PresentationFormat>Diavoorstelling (4:3)</PresentationFormat>
  <Paragraphs>283</Paragraphs>
  <Slides>55</Slides>
  <Notes>1</Notes>
  <HiddenSlides>0</HiddenSlides>
  <MMClips>14</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55</vt:i4>
      </vt:variant>
    </vt:vector>
  </HeadingPairs>
  <TitlesOfParts>
    <vt:vector size="60" baseType="lpstr">
      <vt:lpstr>Arial</vt:lpstr>
      <vt:lpstr>Calibri</vt:lpstr>
      <vt:lpstr>Roboto</vt:lpstr>
      <vt:lpstr>Kantoorthema</vt:lpstr>
      <vt:lpstr>1_Kantoorthema</vt:lpstr>
      <vt:lpstr>PowerPoint-presentatie</vt:lpstr>
      <vt:lpstr>PowerPoint-presentatie</vt:lpstr>
      <vt:lpstr> Verzorgen Teelt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Temperatuur</dc:title>
  <dc:creator>admin</dc:creator>
  <cp:lastModifiedBy>Gé Verbeek</cp:lastModifiedBy>
  <cp:revision>236</cp:revision>
  <dcterms:created xsi:type="dcterms:W3CDTF">2019-11-06T19:16:29Z</dcterms:created>
  <dcterms:modified xsi:type="dcterms:W3CDTF">2024-04-17T14:38:25Z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